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4" r:id="rId1"/>
  </p:sldMasterIdLst>
  <p:notesMasterIdLst>
    <p:notesMasterId r:id="rId22"/>
  </p:notesMasterIdLst>
  <p:sldIdLst>
    <p:sldId id="256" r:id="rId2"/>
    <p:sldId id="257" r:id="rId3"/>
    <p:sldId id="267" r:id="rId4"/>
    <p:sldId id="268" r:id="rId5"/>
    <p:sldId id="281" r:id="rId6"/>
    <p:sldId id="280" r:id="rId7"/>
    <p:sldId id="282" r:id="rId8"/>
    <p:sldId id="283" r:id="rId9"/>
    <p:sldId id="284" r:id="rId10"/>
    <p:sldId id="275" r:id="rId11"/>
    <p:sldId id="270" r:id="rId12"/>
    <p:sldId id="271" r:id="rId13"/>
    <p:sldId id="276" r:id="rId14"/>
    <p:sldId id="274" r:id="rId15"/>
    <p:sldId id="277" r:id="rId16"/>
    <p:sldId id="285" r:id="rId17"/>
    <p:sldId id="279" r:id="rId18"/>
    <p:sldId id="278" r:id="rId19"/>
    <p:sldId id="273" r:id="rId20"/>
    <p:sldId id="26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055496-05E0-44E9-9419-0CBA068B01C8}" v="216" dt="2024-11-27T17:30:13.7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418" autoAdjust="0"/>
  </p:normalViewPr>
  <p:slideViewPr>
    <p:cSldViewPr snapToGrid="0">
      <p:cViewPr varScale="1">
        <p:scale>
          <a:sx n="75" d="100"/>
          <a:sy n="75" d="100"/>
        </p:scale>
        <p:origin x="7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ddam neha" userId="128a631d3fa1a313" providerId="LiveId" clId="{DF055496-05E0-44E9-9419-0CBA068B01C8}"/>
    <pc:docChg chg="undo custSel addSld modSld">
      <pc:chgData name="baddam neha" userId="128a631d3fa1a313" providerId="LiveId" clId="{DF055496-05E0-44E9-9419-0CBA068B01C8}" dt="2024-11-27T17:30:51.045" v="339" actId="1076"/>
      <pc:docMkLst>
        <pc:docMk/>
      </pc:docMkLst>
      <pc:sldChg chg="modSp">
        <pc:chgData name="baddam neha" userId="128a631d3fa1a313" providerId="LiveId" clId="{DF055496-05E0-44E9-9419-0CBA068B01C8}" dt="2024-11-14T04:07:17.120" v="165" actId="113"/>
        <pc:sldMkLst>
          <pc:docMk/>
          <pc:sldMk cId="2283615387" sldId="270"/>
        </pc:sldMkLst>
        <pc:graphicFrameChg chg="mod">
          <ac:chgData name="baddam neha" userId="128a631d3fa1a313" providerId="LiveId" clId="{DF055496-05E0-44E9-9419-0CBA068B01C8}" dt="2024-11-14T04:07:17.120" v="165" actId="113"/>
          <ac:graphicFrameMkLst>
            <pc:docMk/>
            <pc:sldMk cId="2283615387" sldId="270"/>
            <ac:graphicFrameMk id="3" creationId="{F36E4A5E-AC7A-62CD-8AB4-71C489CEDBF3}"/>
          </ac:graphicFrameMkLst>
        </pc:graphicFrameChg>
      </pc:sldChg>
      <pc:sldChg chg="modSp">
        <pc:chgData name="baddam neha" userId="128a631d3fa1a313" providerId="LiveId" clId="{DF055496-05E0-44E9-9419-0CBA068B01C8}" dt="2024-11-14T04:07:46.980" v="189" actId="20577"/>
        <pc:sldMkLst>
          <pc:docMk/>
          <pc:sldMk cId="934079798" sldId="271"/>
        </pc:sldMkLst>
        <pc:graphicFrameChg chg="mod">
          <ac:chgData name="baddam neha" userId="128a631d3fa1a313" providerId="LiveId" clId="{DF055496-05E0-44E9-9419-0CBA068B01C8}" dt="2024-11-14T04:07:46.980" v="189" actId="20577"/>
          <ac:graphicFrameMkLst>
            <pc:docMk/>
            <pc:sldMk cId="934079798" sldId="271"/>
            <ac:graphicFrameMk id="9" creationId="{BEAF4EB9-A4F2-3F88-E82A-BDD782BC3491}"/>
          </ac:graphicFrameMkLst>
        </pc:graphicFrameChg>
      </pc:sldChg>
      <pc:sldChg chg="addSp delSp modSp mod">
        <pc:chgData name="baddam neha" userId="128a631d3fa1a313" providerId="LiveId" clId="{DF055496-05E0-44E9-9419-0CBA068B01C8}" dt="2024-11-27T17:30:51.045" v="339" actId="1076"/>
        <pc:sldMkLst>
          <pc:docMk/>
          <pc:sldMk cId="389593625" sldId="277"/>
        </pc:sldMkLst>
        <pc:spChg chg="mod">
          <ac:chgData name="baddam neha" userId="128a631d3fa1a313" providerId="LiveId" clId="{DF055496-05E0-44E9-9419-0CBA068B01C8}" dt="2024-11-15T00:03:32.511" v="242" actId="20577"/>
          <ac:spMkLst>
            <pc:docMk/>
            <pc:sldMk cId="389593625" sldId="277"/>
            <ac:spMk id="5" creationId="{98EEB58D-0CEF-9316-89DA-A94AFBA5A0DD}"/>
          </ac:spMkLst>
        </pc:spChg>
        <pc:picChg chg="add del mod">
          <ac:chgData name="baddam neha" userId="128a631d3fa1a313" providerId="LiveId" clId="{DF055496-05E0-44E9-9419-0CBA068B01C8}" dt="2024-11-27T17:21:32.598" v="322" actId="478"/>
          <ac:picMkLst>
            <pc:docMk/>
            <pc:sldMk cId="389593625" sldId="277"/>
            <ac:picMk id="4" creationId="{61FD32F2-9D2B-A9BF-90F9-B90A1C97CD68}"/>
          </ac:picMkLst>
        </pc:picChg>
        <pc:picChg chg="del">
          <ac:chgData name="baddam neha" userId="128a631d3fa1a313" providerId="LiveId" clId="{DF055496-05E0-44E9-9419-0CBA068B01C8}" dt="2024-11-06T07:45:14.145" v="0" actId="478"/>
          <ac:picMkLst>
            <pc:docMk/>
            <pc:sldMk cId="389593625" sldId="277"/>
            <ac:picMk id="6" creationId="{C0A1B22B-6139-B68D-50EC-7E2358989E0E}"/>
          </ac:picMkLst>
        </pc:picChg>
        <pc:picChg chg="add mod">
          <ac:chgData name="baddam neha" userId="128a631d3fa1a313" providerId="LiveId" clId="{DF055496-05E0-44E9-9419-0CBA068B01C8}" dt="2024-11-27T17:30:51.045" v="339" actId="1076"/>
          <ac:picMkLst>
            <pc:docMk/>
            <pc:sldMk cId="389593625" sldId="277"/>
            <ac:picMk id="6" creationId="{CDDD6FC3-9DC2-2F57-A518-76B84BE3CC61}"/>
          </ac:picMkLst>
        </pc:picChg>
      </pc:sldChg>
      <pc:sldChg chg="addSp delSp modSp mod">
        <pc:chgData name="baddam neha" userId="128a631d3fa1a313" providerId="LiveId" clId="{DF055496-05E0-44E9-9419-0CBA068B01C8}" dt="2024-11-15T01:10:04.903" v="321" actId="1076"/>
        <pc:sldMkLst>
          <pc:docMk/>
          <pc:sldMk cId="3684362729" sldId="278"/>
        </pc:sldMkLst>
        <pc:graphicFrameChg chg="mod">
          <ac:chgData name="baddam neha" userId="128a631d3fa1a313" providerId="LiveId" clId="{DF055496-05E0-44E9-9419-0CBA068B01C8}" dt="2024-11-15T00:13:40.501" v="296" actId="14100"/>
          <ac:graphicFrameMkLst>
            <pc:docMk/>
            <pc:sldMk cId="3684362729" sldId="278"/>
            <ac:graphicFrameMk id="3" creationId="{C7B4887B-59F3-6D15-D82C-F8D7E78BD99E}"/>
          </ac:graphicFrameMkLst>
        </pc:graphicFrameChg>
        <pc:graphicFrameChg chg="add del mod">
          <ac:chgData name="baddam neha" userId="128a631d3fa1a313" providerId="LiveId" clId="{DF055496-05E0-44E9-9419-0CBA068B01C8}" dt="2024-11-15T00:11:53.161" v="272" actId="478"/>
          <ac:graphicFrameMkLst>
            <pc:docMk/>
            <pc:sldMk cId="3684362729" sldId="278"/>
            <ac:graphicFrameMk id="4" creationId="{2A946234-277D-4846-F2E7-00D1378465D2}"/>
          </ac:graphicFrameMkLst>
        </pc:graphicFrameChg>
        <pc:graphicFrameChg chg="add mod">
          <ac:chgData name="baddam neha" userId="128a631d3fa1a313" providerId="LiveId" clId="{DF055496-05E0-44E9-9419-0CBA068B01C8}" dt="2024-11-15T01:10:04.903" v="321" actId="1076"/>
          <ac:graphicFrameMkLst>
            <pc:docMk/>
            <pc:sldMk cId="3684362729" sldId="278"/>
            <ac:graphicFrameMk id="4" creationId="{950723FF-087D-65D4-1A4B-E1A7F10B74EC}"/>
          </ac:graphicFrameMkLst>
        </pc:graphicFrameChg>
        <pc:graphicFrameChg chg="add del mod">
          <ac:chgData name="baddam neha" userId="128a631d3fa1a313" providerId="LiveId" clId="{DF055496-05E0-44E9-9419-0CBA068B01C8}" dt="2024-11-15T00:13:00.990" v="282" actId="21"/>
          <ac:graphicFrameMkLst>
            <pc:docMk/>
            <pc:sldMk cId="3684362729" sldId="278"/>
            <ac:graphicFrameMk id="5" creationId="{4CCF6BE3-1B33-0D19-4CDA-39D392143D2E}"/>
          </ac:graphicFrameMkLst>
        </pc:graphicFrameChg>
        <pc:graphicFrameChg chg="add del mod">
          <ac:chgData name="baddam neha" userId="128a631d3fa1a313" providerId="LiveId" clId="{DF055496-05E0-44E9-9419-0CBA068B01C8}" dt="2024-11-15T00:14:06.814" v="300" actId="478"/>
          <ac:graphicFrameMkLst>
            <pc:docMk/>
            <pc:sldMk cId="3684362729" sldId="278"/>
            <ac:graphicFrameMk id="6" creationId="{4CCF6BE3-1B33-0D19-4CDA-39D392143D2E}"/>
          </ac:graphicFrameMkLst>
        </pc:graphicFrameChg>
        <pc:graphicFrameChg chg="add mod">
          <ac:chgData name="baddam neha" userId="128a631d3fa1a313" providerId="LiveId" clId="{DF055496-05E0-44E9-9419-0CBA068B01C8}" dt="2024-11-15T00:14:24.923" v="302"/>
          <ac:graphicFrameMkLst>
            <pc:docMk/>
            <pc:sldMk cId="3684362729" sldId="278"/>
            <ac:graphicFrameMk id="7" creationId="{11DCFA62-3BD1-B223-19A7-4762D166AAD4}"/>
          </ac:graphicFrameMkLst>
        </pc:graphicFrameChg>
        <pc:graphicFrameChg chg="add del mod">
          <ac:chgData name="baddam neha" userId="128a631d3fa1a313" providerId="LiveId" clId="{DF055496-05E0-44E9-9419-0CBA068B01C8}" dt="2024-11-15T01:09:11.012" v="317" actId="478"/>
          <ac:graphicFrameMkLst>
            <pc:docMk/>
            <pc:sldMk cId="3684362729" sldId="278"/>
            <ac:graphicFrameMk id="8" creationId="{4E358B76-BBDC-C517-B3A3-8068F9084CCD}"/>
          </ac:graphicFrameMkLst>
        </pc:graphicFrameChg>
      </pc:sldChg>
      <pc:sldChg chg="modSp mod">
        <pc:chgData name="baddam neha" userId="128a631d3fa1a313" providerId="LiveId" clId="{DF055496-05E0-44E9-9419-0CBA068B01C8}" dt="2024-11-15T00:13:06.984" v="284" actId="14100"/>
        <pc:sldMkLst>
          <pc:docMk/>
          <pc:sldMk cId="2253203899" sldId="279"/>
        </pc:sldMkLst>
        <pc:spChg chg="mod">
          <ac:chgData name="baddam neha" userId="128a631d3fa1a313" providerId="LiveId" clId="{DF055496-05E0-44E9-9419-0CBA068B01C8}" dt="2024-11-06T07:47:10.204" v="93" actId="20577"/>
          <ac:spMkLst>
            <pc:docMk/>
            <pc:sldMk cId="2253203899" sldId="279"/>
            <ac:spMk id="2" creationId="{A716CACB-E0A7-5AA6-9134-485D811CE218}"/>
          </ac:spMkLst>
        </pc:spChg>
        <pc:graphicFrameChg chg="mod">
          <ac:chgData name="baddam neha" userId="128a631d3fa1a313" providerId="LiveId" clId="{DF055496-05E0-44E9-9419-0CBA068B01C8}" dt="2024-11-15T00:13:06.984" v="284" actId="14100"/>
          <ac:graphicFrameMkLst>
            <pc:docMk/>
            <pc:sldMk cId="2253203899" sldId="279"/>
            <ac:graphicFrameMk id="3" creationId="{C7B4887B-59F3-6D15-D82C-F8D7E78BD99E}"/>
          </ac:graphicFrameMkLst>
        </pc:graphicFrameChg>
      </pc:sldChg>
      <pc:sldChg chg="addSp delSp modSp add mod">
        <pc:chgData name="baddam neha" userId="128a631d3fa1a313" providerId="LiveId" clId="{DF055496-05E0-44E9-9419-0CBA068B01C8}" dt="2024-11-27T17:30:44.010" v="338" actId="14100"/>
        <pc:sldMkLst>
          <pc:docMk/>
          <pc:sldMk cId="3664373048" sldId="285"/>
        </pc:sldMkLst>
        <pc:spChg chg="mod">
          <ac:chgData name="baddam neha" userId="128a631d3fa1a313" providerId="LiveId" clId="{DF055496-05E0-44E9-9419-0CBA068B01C8}" dt="2024-11-15T00:03:48.120" v="250" actId="20577"/>
          <ac:spMkLst>
            <pc:docMk/>
            <pc:sldMk cId="3664373048" sldId="285"/>
            <ac:spMk id="5" creationId="{008E21EA-6394-CADE-2CAC-70AC93A35F39}"/>
          </ac:spMkLst>
        </pc:spChg>
        <pc:picChg chg="add del mod modCrop">
          <ac:chgData name="baddam neha" userId="128a631d3fa1a313" providerId="LiveId" clId="{DF055496-05E0-44E9-9419-0CBA068B01C8}" dt="2024-11-27T17:21:34.806" v="323" actId="478"/>
          <ac:picMkLst>
            <pc:docMk/>
            <pc:sldMk cId="3664373048" sldId="285"/>
            <ac:picMk id="4" creationId="{97A01CEF-904A-BF8A-7F22-1B0A120E6B45}"/>
          </ac:picMkLst>
        </pc:picChg>
        <pc:picChg chg="del">
          <ac:chgData name="baddam neha" userId="128a631d3fa1a313" providerId="LiveId" clId="{DF055496-05E0-44E9-9419-0CBA068B01C8}" dt="2024-11-15T00:03:24.600" v="240" actId="478"/>
          <ac:picMkLst>
            <pc:docMk/>
            <pc:sldMk cId="3664373048" sldId="285"/>
            <ac:picMk id="4" creationId="{A6E8D2F2-835C-9C36-3433-ACAB8A94EEB4}"/>
          </ac:picMkLst>
        </pc:picChg>
        <pc:picChg chg="add mod modCrop">
          <ac:chgData name="baddam neha" userId="128a631d3fa1a313" providerId="LiveId" clId="{DF055496-05E0-44E9-9419-0CBA068B01C8}" dt="2024-11-27T17:30:44.010" v="338" actId="14100"/>
          <ac:picMkLst>
            <pc:docMk/>
            <pc:sldMk cId="3664373048" sldId="285"/>
            <ac:picMk id="6" creationId="{45132823-8CC0-B84B-6DF7-8A8B5FF379ED}"/>
          </ac:picMkLst>
        </pc:picChg>
        <pc:picChg chg="add del mod">
          <ac:chgData name="baddam neha" userId="128a631d3fa1a313" providerId="LiveId" clId="{DF055496-05E0-44E9-9419-0CBA068B01C8}" dt="2024-11-15T00:09:23.538" v="257" actId="478"/>
          <ac:picMkLst>
            <pc:docMk/>
            <pc:sldMk cId="3664373048" sldId="285"/>
            <ac:picMk id="6" creationId="{7F7B38D3-9B75-97D9-90AB-04C5BDA94D64}"/>
          </ac:picMkLst>
        </pc:picChg>
        <pc:picChg chg="add del mod modCrop">
          <ac:chgData name="baddam neha" userId="128a631d3fa1a313" providerId="LiveId" clId="{DF055496-05E0-44E9-9419-0CBA068B01C8}" dt="2024-11-15T00:40:47.857" v="308" actId="478"/>
          <ac:picMkLst>
            <pc:docMk/>
            <pc:sldMk cId="3664373048" sldId="285"/>
            <ac:picMk id="8" creationId="{FC7F83CF-ED4E-DC24-DAE9-D77DE9C1C299}"/>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ata1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0D74AF-CEC2-42DC-A172-25158ADE4CF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F921FC3-A1AE-4FF3-A7E2-A1CE4D831D1E}">
      <dgm:prSet/>
      <dgm:spPr/>
      <dgm:t>
        <a:bodyPr/>
        <a:lstStyle/>
        <a:p>
          <a:r>
            <a:rPr lang="en-US" b="1" dirty="0">
              <a:latin typeface="Times New Roman" panose="02020603050405020304" pitchFamily="18" charset="0"/>
              <a:cs typeface="Times New Roman" panose="02020603050405020304" pitchFamily="18" charset="0"/>
            </a:rPr>
            <a:t>Global Health Challenge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Rapidly emerging viral pathogens</a:t>
          </a:r>
          <a:r>
            <a:rPr lang="en-US" dirty="0">
              <a:latin typeface="Times New Roman" panose="02020603050405020304" pitchFamily="18" charset="0"/>
              <a:cs typeface="Times New Roman" panose="02020603050405020304" pitchFamily="18" charset="0"/>
            </a:rPr>
            <a:t> like COVID-19 threaten global health.</a:t>
          </a:r>
        </a:p>
      </dgm:t>
    </dgm:pt>
    <dgm:pt modelId="{213DC253-B814-44E2-9396-477C37652DE8}" type="parTrans" cxnId="{7368AF6B-ED29-4A83-BBE1-E1BF779EBE7E}">
      <dgm:prSet/>
      <dgm:spPr/>
      <dgm:t>
        <a:bodyPr/>
        <a:lstStyle/>
        <a:p>
          <a:endParaRPr lang="en-US">
            <a:latin typeface="Times New Roman" panose="02020603050405020304" pitchFamily="18" charset="0"/>
            <a:cs typeface="Times New Roman" panose="02020603050405020304" pitchFamily="18" charset="0"/>
          </a:endParaRPr>
        </a:p>
      </dgm:t>
    </dgm:pt>
    <dgm:pt modelId="{5804F7A8-0054-436C-935A-13EB25471BCE}" type="sibTrans" cxnId="{7368AF6B-ED29-4A83-BBE1-E1BF779EBE7E}">
      <dgm:prSet/>
      <dgm:spPr/>
      <dgm:t>
        <a:bodyPr/>
        <a:lstStyle/>
        <a:p>
          <a:endParaRPr lang="en-US">
            <a:latin typeface="Times New Roman" panose="02020603050405020304" pitchFamily="18" charset="0"/>
            <a:cs typeface="Times New Roman" panose="02020603050405020304" pitchFamily="18" charset="0"/>
          </a:endParaRPr>
        </a:p>
      </dgm:t>
    </dgm:pt>
    <dgm:pt modelId="{0FD6EDCF-A7C5-4477-B81A-AB4DADE616C1}">
      <dgm:prSet/>
      <dgm:spPr/>
      <dgm:t>
        <a:bodyPr/>
        <a:lstStyle/>
        <a:p>
          <a:r>
            <a:rPr lang="en-US" b="1" dirty="0">
              <a:latin typeface="Times New Roman" panose="02020603050405020304" pitchFamily="18" charset="0"/>
              <a:cs typeface="Times New Roman" panose="02020603050405020304" pitchFamily="18" charset="0"/>
            </a:rPr>
            <a:t>Need for Fast Detection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Identifying novel pathogens early is crucial </a:t>
          </a:r>
          <a:r>
            <a:rPr lang="en-US" dirty="0">
              <a:latin typeface="Times New Roman" panose="02020603050405020304" pitchFamily="18" charset="0"/>
              <a:cs typeface="Times New Roman" panose="02020603050405020304" pitchFamily="18" charset="0"/>
            </a:rPr>
            <a:t>for effective response and containment.</a:t>
          </a:r>
        </a:p>
      </dgm:t>
    </dgm:pt>
    <dgm:pt modelId="{93AF7D3A-FFFE-4CFB-A9D0-6BC5FA41420D}" type="parTrans" cxnId="{651BE96A-F493-4666-9E1A-EDD0DE39BDDD}">
      <dgm:prSet/>
      <dgm:spPr/>
      <dgm:t>
        <a:bodyPr/>
        <a:lstStyle/>
        <a:p>
          <a:endParaRPr lang="en-US">
            <a:latin typeface="Times New Roman" panose="02020603050405020304" pitchFamily="18" charset="0"/>
            <a:cs typeface="Times New Roman" panose="02020603050405020304" pitchFamily="18" charset="0"/>
          </a:endParaRPr>
        </a:p>
      </dgm:t>
    </dgm:pt>
    <dgm:pt modelId="{AC6F89E0-739C-40A7-B917-6A4DBC540C15}" type="sibTrans" cxnId="{651BE96A-F493-4666-9E1A-EDD0DE39BDDD}">
      <dgm:prSet/>
      <dgm:spPr/>
      <dgm:t>
        <a:bodyPr/>
        <a:lstStyle/>
        <a:p>
          <a:endParaRPr lang="en-US">
            <a:latin typeface="Times New Roman" panose="02020603050405020304" pitchFamily="18" charset="0"/>
            <a:cs typeface="Times New Roman" panose="02020603050405020304" pitchFamily="18" charset="0"/>
          </a:endParaRPr>
        </a:p>
      </dgm:t>
    </dgm:pt>
    <dgm:pt modelId="{F7B866DA-60A2-4DF3-825A-64110E8CB407}">
      <dgm:prSet/>
      <dgm:spPr/>
      <dgm:t>
        <a:bodyPr/>
        <a:lstStyle/>
        <a:p>
          <a:r>
            <a:rPr lang="en-US" b="1" dirty="0">
              <a:latin typeface="Times New Roman" panose="02020603050405020304" pitchFamily="18" charset="0"/>
              <a:cs typeface="Times New Roman" panose="02020603050405020304" pitchFamily="18" charset="0"/>
            </a:rPr>
            <a:t>Limitations of Traditional Methods</a:t>
          </a:r>
          <a:r>
            <a:rPr lang="en-US" dirty="0">
              <a:latin typeface="Times New Roman" panose="02020603050405020304" pitchFamily="18" charset="0"/>
              <a:cs typeface="Times New Roman" panose="02020603050405020304" pitchFamily="18" charset="0"/>
            </a:rPr>
            <a:t>: Existing diagnostic methods often </a:t>
          </a:r>
          <a:r>
            <a:rPr lang="en-US" b="1" dirty="0">
              <a:latin typeface="Times New Roman" panose="02020603050405020304" pitchFamily="18" charset="0"/>
              <a:cs typeface="Times New Roman" panose="02020603050405020304" pitchFamily="18" charset="0"/>
            </a:rPr>
            <a:t>rely on known pathogen databases</a:t>
          </a:r>
          <a:r>
            <a:rPr lang="en-US" dirty="0">
              <a:latin typeface="Times New Roman" panose="02020603050405020304" pitchFamily="18" charset="0"/>
              <a:cs typeface="Times New Roman" panose="02020603050405020304" pitchFamily="18" charset="0"/>
            </a:rPr>
            <a:t> and struggle with novel or highly mutated viruses.</a:t>
          </a:r>
        </a:p>
      </dgm:t>
    </dgm:pt>
    <dgm:pt modelId="{8146180C-4E7C-4546-B0CF-01E1CFE9ADC5}" type="parTrans" cxnId="{AF255491-1E9B-4C96-8C04-8ABBA5C456CF}">
      <dgm:prSet/>
      <dgm:spPr/>
      <dgm:t>
        <a:bodyPr/>
        <a:lstStyle/>
        <a:p>
          <a:endParaRPr lang="en-US">
            <a:latin typeface="Times New Roman" panose="02020603050405020304" pitchFamily="18" charset="0"/>
            <a:cs typeface="Times New Roman" panose="02020603050405020304" pitchFamily="18" charset="0"/>
          </a:endParaRPr>
        </a:p>
      </dgm:t>
    </dgm:pt>
    <dgm:pt modelId="{9FD8759D-F0ED-4EE5-8415-2160E8EBF76B}" type="sibTrans" cxnId="{AF255491-1E9B-4C96-8C04-8ABBA5C456CF}">
      <dgm:prSet/>
      <dgm:spPr/>
      <dgm:t>
        <a:bodyPr/>
        <a:lstStyle/>
        <a:p>
          <a:endParaRPr lang="en-US">
            <a:latin typeface="Times New Roman" panose="02020603050405020304" pitchFamily="18" charset="0"/>
            <a:cs typeface="Times New Roman" panose="02020603050405020304" pitchFamily="18" charset="0"/>
          </a:endParaRPr>
        </a:p>
      </dgm:t>
    </dgm:pt>
    <dgm:pt modelId="{494F2205-1FD6-49EF-902A-DCD53C2B2729}">
      <dgm:prSet/>
      <dgm:spPr/>
      <dgm:t>
        <a:bodyPr/>
        <a:lstStyle/>
        <a:p>
          <a:r>
            <a:rPr lang="en-US" b="1" dirty="0">
              <a:latin typeface="Times New Roman" panose="02020603050405020304" pitchFamily="18" charset="0"/>
              <a:cs typeface="Times New Roman" panose="02020603050405020304" pitchFamily="18" charset="0"/>
            </a:rPr>
            <a:t>Project Objective</a:t>
          </a:r>
          <a:r>
            <a:rPr lang="en-US" dirty="0">
              <a:latin typeface="Times New Roman" panose="02020603050405020304" pitchFamily="18" charset="0"/>
              <a:cs typeface="Times New Roman" panose="02020603050405020304" pitchFamily="18" charset="0"/>
            </a:rPr>
            <a:t>: Leverage simulated Next-Generation Sequencing (NGS) data and advanced computational models (ML, DL, Graph-based) to </a:t>
          </a:r>
          <a:r>
            <a:rPr lang="en-US" b="1" dirty="0">
              <a:latin typeface="Times New Roman" panose="02020603050405020304" pitchFamily="18" charset="0"/>
              <a:cs typeface="Times New Roman" panose="02020603050405020304" pitchFamily="18" charset="0"/>
            </a:rPr>
            <a:t>classify viral sequences </a:t>
          </a:r>
          <a:r>
            <a:rPr lang="en-US" dirty="0">
              <a:latin typeface="Times New Roman" panose="02020603050405020304" pitchFamily="18" charset="0"/>
              <a:cs typeface="Times New Roman" panose="02020603050405020304" pitchFamily="18" charset="0"/>
            </a:rPr>
            <a:t>as </a:t>
          </a:r>
          <a:r>
            <a:rPr lang="en-US" i="1" dirty="0">
              <a:latin typeface="Times New Roman" panose="02020603050405020304" pitchFamily="18" charset="0"/>
              <a:cs typeface="Times New Roman" panose="02020603050405020304" pitchFamily="18" charset="0"/>
            </a:rPr>
            <a:t>pathogenic</a:t>
          </a:r>
          <a:r>
            <a:rPr lang="en-US" dirty="0">
              <a:latin typeface="Times New Roman" panose="02020603050405020304" pitchFamily="18" charset="0"/>
              <a:cs typeface="Times New Roman" panose="02020603050405020304" pitchFamily="18" charset="0"/>
            </a:rPr>
            <a:t> or </a:t>
          </a:r>
          <a:r>
            <a:rPr lang="en-US" i="1" dirty="0">
              <a:latin typeface="Times New Roman" panose="02020603050405020304" pitchFamily="18" charset="0"/>
              <a:cs typeface="Times New Roman" panose="02020603050405020304" pitchFamily="18" charset="0"/>
            </a:rPr>
            <a:t>nonpathogenic</a:t>
          </a:r>
          <a:r>
            <a:rPr lang="en-US" dirty="0">
              <a:latin typeface="Times New Roman" panose="02020603050405020304" pitchFamily="18" charset="0"/>
              <a:cs typeface="Times New Roman" panose="02020603050405020304" pitchFamily="18" charset="0"/>
            </a:rPr>
            <a:t>.</a:t>
          </a:r>
        </a:p>
      </dgm:t>
    </dgm:pt>
    <dgm:pt modelId="{AEF1787F-543C-441E-8BA2-509828F5C8A5}" type="parTrans" cxnId="{6F11CA8A-42C4-494A-9409-046DC72D1BB9}">
      <dgm:prSet/>
      <dgm:spPr/>
      <dgm:t>
        <a:bodyPr/>
        <a:lstStyle/>
        <a:p>
          <a:endParaRPr lang="en-US">
            <a:latin typeface="Times New Roman" panose="02020603050405020304" pitchFamily="18" charset="0"/>
            <a:cs typeface="Times New Roman" panose="02020603050405020304" pitchFamily="18" charset="0"/>
          </a:endParaRPr>
        </a:p>
      </dgm:t>
    </dgm:pt>
    <dgm:pt modelId="{FE574C92-E048-49E8-BFA4-240B74BB4F3B}" type="sibTrans" cxnId="{6F11CA8A-42C4-494A-9409-046DC72D1BB9}">
      <dgm:prSet/>
      <dgm:spPr/>
      <dgm:t>
        <a:bodyPr/>
        <a:lstStyle/>
        <a:p>
          <a:endParaRPr lang="en-US">
            <a:latin typeface="Times New Roman" panose="02020603050405020304" pitchFamily="18" charset="0"/>
            <a:cs typeface="Times New Roman" panose="02020603050405020304" pitchFamily="18" charset="0"/>
          </a:endParaRPr>
        </a:p>
      </dgm:t>
    </dgm:pt>
    <dgm:pt modelId="{B73E8C3F-FEE4-42F5-AB00-FB0FA19614B9}">
      <dgm:prSet/>
      <dgm:spPr/>
      <dgm:t>
        <a:bodyPr/>
        <a:lstStyle/>
        <a:p>
          <a:r>
            <a:rPr lang="en-US" b="1" dirty="0">
              <a:latin typeface="Times New Roman" panose="02020603050405020304" pitchFamily="18" charset="0"/>
              <a:cs typeface="Times New Roman" panose="02020603050405020304" pitchFamily="18" charset="0"/>
            </a:rPr>
            <a:t>Goal</a:t>
          </a:r>
          <a:r>
            <a:rPr lang="en-US" dirty="0">
              <a:latin typeface="Times New Roman" panose="02020603050405020304" pitchFamily="18" charset="0"/>
              <a:cs typeface="Times New Roman" panose="02020603050405020304" pitchFamily="18" charset="0"/>
            </a:rPr>
            <a:t>: Enhance real-time pathogen detection systems for early identification of potential threats, supporting global health preparedness.</a:t>
          </a:r>
        </a:p>
      </dgm:t>
    </dgm:pt>
    <dgm:pt modelId="{F57C1506-AFCE-4835-9692-F4C248350316}" type="parTrans" cxnId="{E2C8C65C-355F-4803-94BE-D38F87C3F2DA}">
      <dgm:prSet/>
      <dgm:spPr/>
      <dgm:t>
        <a:bodyPr/>
        <a:lstStyle/>
        <a:p>
          <a:endParaRPr lang="en-US">
            <a:latin typeface="Times New Roman" panose="02020603050405020304" pitchFamily="18" charset="0"/>
            <a:cs typeface="Times New Roman" panose="02020603050405020304" pitchFamily="18" charset="0"/>
          </a:endParaRPr>
        </a:p>
      </dgm:t>
    </dgm:pt>
    <dgm:pt modelId="{0DBA107F-C05B-4F3E-9D22-0B87837B32D1}" type="sibTrans" cxnId="{E2C8C65C-355F-4803-94BE-D38F87C3F2DA}">
      <dgm:prSet/>
      <dgm:spPr/>
      <dgm:t>
        <a:bodyPr/>
        <a:lstStyle/>
        <a:p>
          <a:endParaRPr lang="en-US">
            <a:latin typeface="Times New Roman" panose="02020603050405020304" pitchFamily="18" charset="0"/>
            <a:cs typeface="Times New Roman" panose="02020603050405020304" pitchFamily="18" charset="0"/>
          </a:endParaRPr>
        </a:p>
      </dgm:t>
    </dgm:pt>
    <dgm:pt modelId="{67092E7B-9D35-4694-9630-A75B713B1879}" type="pres">
      <dgm:prSet presAssocID="{DC0D74AF-CEC2-42DC-A172-25158ADE4CF6}" presName="root" presStyleCnt="0">
        <dgm:presLayoutVars>
          <dgm:dir/>
          <dgm:resizeHandles val="exact"/>
        </dgm:presLayoutVars>
      </dgm:prSet>
      <dgm:spPr/>
    </dgm:pt>
    <dgm:pt modelId="{0B6B4972-110E-4803-958F-1FE0B1DC4929}" type="pres">
      <dgm:prSet presAssocID="{EF921FC3-A1AE-4FF3-A7E2-A1CE4D831D1E}" presName="compNode" presStyleCnt="0"/>
      <dgm:spPr/>
    </dgm:pt>
    <dgm:pt modelId="{3B125081-DC0B-4382-A42D-F4009F09D84F}" type="pres">
      <dgm:prSet presAssocID="{EF921FC3-A1AE-4FF3-A7E2-A1CE4D831D1E}" presName="bgRect" presStyleLbl="bgShp" presStyleIdx="0" presStyleCnt="5"/>
      <dgm:spPr/>
    </dgm:pt>
    <dgm:pt modelId="{D27FD739-8B28-41DA-A730-C2F8236EAAAA}" type="pres">
      <dgm:prSet presAssocID="{EF921FC3-A1AE-4FF3-A7E2-A1CE4D831D1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xplosion"/>
        </a:ext>
      </dgm:extLst>
    </dgm:pt>
    <dgm:pt modelId="{03A32325-8928-4E42-AAFC-0A43507E4499}" type="pres">
      <dgm:prSet presAssocID="{EF921FC3-A1AE-4FF3-A7E2-A1CE4D831D1E}" presName="spaceRect" presStyleCnt="0"/>
      <dgm:spPr/>
    </dgm:pt>
    <dgm:pt modelId="{D61C539D-4647-40ED-8DF8-0EF8680457B3}" type="pres">
      <dgm:prSet presAssocID="{EF921FC3-A1AE-4FF3-A7E2-A1CE4D831D1E}" presName="parTx" presStyleLbl="revTx" presStyleIdx="0" presStyleCnt="5">
        <dgm:presLayoutVars>
          <dgm:chMax val="0"/>
          <dgm:chPref val="0"/>
        </dgm:presLayoutVars>
      </dgm:prSet>
      <dgm:spPr/>
    </dgm:pt>
    <dgm:pt modelId="{4EBB30CF-D2E7-4BF9-B23D-D32A5C657CA0}" type="pres">
      <dgm:prSet presAssocID="{5804F7A8-0054-436C-935A-13EB25471BCE}" presName="sibTrans" presStyleCnt="0"/>
      <dgm:spPr/>
    </dgm:pt>
    <dgm:pt modelId="{F3B91CDB-436D-4962-BC7C-B6EA4776A921}" type="pres">
      <dgm:prSet presAssocID="{0FD6EDCF-A7C5-4477-B81A-AB4DADE616C1}" presName="compNode" presStyleCnt="0"/>
      <dgm:spPr/>
    </dgm:pt>
    <dgm:pt modelId="{AF04C914-7D34-44C9-9B8E-E9687C42DAFA}" type="pres">
      <dgm:prSet presAssocID="{0FD6EDCF-A7C5-4477-B81A-AB4DADE616C1}" presName="bgRect" presStyleLbl="bgShp" presStyleIdx="1" presStyleCnt="5"/>
      <dgm:spPr/>
    </dgm:pt>
    <dgm:pt modelId="{23F4F726-D60A-4651-866A-CB6660EDDB79}" type="pres">
      <dgm:prSet presAssocID="{0FD6EDCF-A7C5-4477-B81A-AB4DADE616C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rst Aid Kit"/>
        </a:ext>
      </dgm:extLst>
    </dgm:pt>
    <dgm:pt modelId="{71A834FB-8F61-44E6-8912-93862F9D69D7}" type="pres">
      <dgm:prSet presAssocID="{0FD6EDCF-A7C5-4477-B81A-AB4DADE616C1}" presName="spaceRect" presStyleCnt="0"/>
      <dgm:spPr/>
    </dgm:pt>
    <dgm:pt modelId="{B7CD0DDE-A85A-468D-9065-FE669B78FD39}" type="pres">
      <dgm:prSet presAssocID="{0FD6EDCF-A7C5-4477-B81A-AB4DADE616C1}" presName="parTx" presStyleLbl="revTx" presStyleIdx="1" presStyleCnt="5">
        <dgm:presLayoutVars>
          <dgm:chMax val="0"/>
          <dgm:chPref val="0"/>
        </dgm:presLayoutVars>
      </dgm:prSet>
      <dgm:spPr/>
    </dgm:pt>
    <dgm:pt modelId="{C2AF7260-DB42-4825-8121-9CA479280108}" type="pres">
      <dgm:prSet presAssocID="{AC6F89E0-739C-40A7-B917-6A4DBC540C15}" presName="sibTrans" presStyleCnt="0"/>
      <dgm:spPr/>
    </dgm:pt>
    <dgm:pt modelId="{3AE2A3B4-4198-45F9-893D-F5B3602FCDE5}" type="pres">
      <dgm:prSet presAssocID="{F7B866DA-60A2-4DF3-825A-64110E8CB407}" presName="compNode" presStyleCnt="0"/>
      <dgm:spPr/>
    </dgm:pt>
    <dgm:pt modelId="{AFCF3A49-A46B-4E1F-8F18-E1075B2FE295}" type="pres">
      <dgm:prSet presAssocID="{F7B866DA-60A2-4DF3-825A-64110E8CB407}" presName="bgRect" presStyleLbl="bgShp" presStyleIdx="2" presStyleCnt="5"/>
      <dgm:spPr/>
    </dgm:pt>
    <dgm:pt modelId="{DC96B8FB-F19D-4C6D-8147-3A3117E623AA}" type="pres">
      <dgm:prSet presAssocID="{F7B866DA-60A2-4DF3-825A-64110E8CB40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NA"/>
        </a:ext>
      </dgm:extLst>
    </dgm:pt>
    <dgm:pt modelId="{4B5545FA-982E-4B95-89B4-E36563638048}" type="pres">
      <dgm:prSet presAssocID="{F7B866DA-60A2-4DF3-825A-64110E8CB407}" presName="spaceRect" presStyleCnt="0"/>
      <dgm:spPr/>
    </dgm:pt>
    <dgm:pt modelId="{01F3AD6E-7A78-48C4-AE51-A52037295A8C}" type="pres">
      <dgm:prSet presAssocID="{F7B866DA-60A2-4DF3-825A-64110E8CB407}" presName="parTx" presStyleLbl="revTx" presStyleIdx="2" presStyleCnt="5">
        <dgm:presLayoutVars>
          <dgm:chMax val="0"/>
          <dgm:chPref val="0"/>
        </dgm:presLayoutVars>
      </dgm:prSet>
      <dgm:spPr/>
    </dgm:pt>
    <dgm:pt modelId="{602F3510-5D3E-4B58-BEE9-835E0FAF187E}" type="pres">
      <dgm:prSet presAssocID="{9FD8759D-F0ED-4EE5-8415-2160E8EBF76B}" presName="sibTrans" presStyleCnt="0"/>
      <dgm:spPr/>
    </dgm:pt>
    <dgm:pt modelId="{B380148C-D92B-48A6-B68B-145498765E06}" type="pres">
      <dgm:prSet presAssocID="{494F2205-1FD6-49EF-902A-DCD53C2B2729}" presName="compNode" presStyleCnt="0"/>
      <dgm:spPr/>
    </dgm:pt>
    <dgm:pt modelId="{150F814D-87E9-4EFB-9BBF-E288E5F3EEFD}" type="pres">
      <dgm:prSet presAssocID="{494F2205-1FD6-49EF-902A-DCD53C2B2729}" presName="bgRect" presStyleLbl="bgShp" presStyleIdx="3" presStyleCnt="5"/>
      <dgm:spPr/>
    </dgm:pt>
    <dgm:pt modelId="{1AD74DB5-B93E-4935-A1AC-03AAF03FF3C4}" type="pres">
      <dgm:prSet presAssocID="{494F2205-1FD6-49EF-902A-DCD53C2B272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233C4F54-8D18-4FC5-BC0C-C72704884B50}" type="pres">
      <dgm:prSet presAssocID="{494F2205-1FD6-49EF-902A-DCD53C2B2729}" presName="spaceRect" presStyleCnt="0"/>
      <dgm:spPr/>
    </dgm:pt>
    <dgm:pt modelId="{B153775A-1C47-4C20-B07E-B52CC2C695D5}" type="pres">
      <dgm:prSet presAssocID="{494F2205-1FD6-49EF-902A-DCD53C2B2729}" presName="parTx" presStyleLbl="revTx" presStyleIdx="3" presStyleCnt="5">
        <dgm:presLayoutVars>
          <dgm:chMax val="0"/>
          <dgm:chPref val="0"/>
        </dgm:presLayoutVars>
      </dgm:prSet>
      <dgm:spPr/>
    </dgm:pt>
    <dgm:pt modelId="{4A9B8DEB-28D5-469E-9370-48862C0D3949}" type="pres">
      <dgm:prSet presAssocID="{FE574C92-E048-49E8-BFA4-240B74BB4F3B}" presName="sibTrans" presStyleCnt="0"/>
      <dgm:spPr/>
    </dgm:pt>
    <dgm:pt modelId="{449263E6-444F-45D6-9267-114299B18628}" type="pres">
      <dgm:prSet presAssocID="{B73E8C3F-FEE4-42F5-AB00-FB0FA19614B9}" presName="compNode" presStyleCnt="0"/>
      <dgm:spPr/>
    </dgm:pt>
    <dgm:pt modelId="{AD5AA5BD-3158-47B5-9D3B-D801F6F29543}" type="pres">
      <dgm:prSet presAssocID="{B73E8C3F-FEE4-42F5-AB00-FB0FA19614B9}" presName="bgRect" presStyleLbl="bgShp" presStyleIdx="4" presStyleCnt="5"/>
      <dgm:spPr/>
    </dgm:pt>
    <dgm:pt modelId="{2B145F0F-C54B-42C4-A8AE-A7205B0E0E31}" type="pres">
      <dgm:prSet presAssocID="{B73E8C3F-FEE4-42F5-AB00-FB0FA19614B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llseye"/>
        </a:ext>
      </dgm:extLst>
    </dgm:pt>
    <dgm:pt modelId="{063AD26E-579C-4DFC-919E-C7572C7771A6}" type="pres">
      <dgm:prSet presAssocID="{B73E8C3F-FEE4-42F5-AB00-FB0FA19614B9}" presName="spaceRect" presStyleCnt="0"/>
      <dgm:spPr/>
    </dgm:pt>
    <dgm:pt modelId="{924192B2-AD52-4E8A-B2D0-52E3F2A69362}" type="pres">
      <dgm:prSet presAssocID="{B73E8C3F-FEE4-42F5-AB00-FB0FA19614B9}" presName="parTx" presStyleLbl="revTx" presStyleIdx="4" presStyleCnt="5">
        <dgm:presLayoutVars>
          <dgm:chMax val="0"/>
          <dgm:chPref val="0"/>
        </dgm:presLayoutVars>
      </dgm:prSet>
      <dgm:spPr/>
    </dgm:pt>
  </dgm:ptLst>
  <dgm:cxnLst>
    <dgm:cxn modelId="{F3203A26-B40F-4244-B3E9-A544B182957E}" type="presOf" srcId="{DC0D74AF-CEC2-42DC-A172-25158ADE4CF6}" destId="{67092E7B-9D35-4694-9630-A75B713B1879}" srcOrd="0" destOrd="0" presId="urn:microsoft.com/office/officeart/2018/2/layout/IconVerticalSolidList"/>
    <dgm:cxn modelId="{CBAD6C3A-26E7-4727-B2B4-6079719FD732}" type="presOf" srcId="{0FD6EDCF-A7C5-4477-B81A-AB4DADE616C1}" destId="{B7CD0DDE-A85A-468D-9065-FE669B78FD39}" srcOrd="0" destOrd="0" presId="urn:microsoft.com/office/officeart/2018/2/layout/IconVerticalSolidList"/>
    <dgm:cxn modelId="{E2C8C65C-355F-4803-94BE-D38F87C3F2DA}" srcId="{DC0D74AF-CEC2-42DC-A172-25158ADE4CF6}" destId="{B73E8C3F-FEE4-42F5-AB00-FB0FA19614B9}" srcOrd="4" destOrd="0" parTransId="{F57C1506-AFCE-4835-9692-F4C248350316}" sibTransId="{0DBA107F-C05B-4F3E-9D22-0B87837B32D1}"/>
    <dgm:cxn modelId="{092F2645-8913-4CE7-966C-AEA47B5C3EC8}" type="presOf" srcId="{494F2205-1FD6-49EF-902A-DCD53C2B2729}" destId="{B153775A-1C47-4C20-B07E-B52CC2C695D5}" srcOrd="0" destOrd="0" presId="urn:microsoft.com/office/officeart/2018/2/layout/IconVerticalSolidList"/>
    <dgm:cxn modelId="{651BE96A-F493-4666-9E1A-EDD0DE39BDDD}" srcId="{DC0D74AF-CEC2-42DC-A172-25158ADE4CF6}" destId="{0FD6EDCF-A7C5-4477-B81A-AB4DADE616C1}" srcOrd="1" destOrd="0" parTransId="{93AF7D3A-FFFE-4CFB-A9D0-6BC5FA41420D}" sibTransId="{AC6F89E0-739C-40A7-B917-6A4DBC540C15}"/>
    <dgm:cxn modelId="{7368AF6B-ED29-4A83-BBE1-E1BF779EBE7E}" srcId="{DC0D74AF-CEC2-42DC-A172-25158ADE4CF6}" destId="{EF921FC3-A1AE-4FF3-A7E2-A1CE4D831D1E}" srcOrd="0" destOrd="0" parTransId="{213DC253-B814-44E2-9396-477C37652DE8}" sibTransId="{5804F7A8-0054-436C-935A-13EB25471BCE}"/>
    <dgm:cxn modelId="{65872F80-8A7D-46E2-AC5F-40C1DC292E2E}" type="presOf" srcId="{EF921FC3-A1AE-4FF3-A7E2-A1CE4D831D1E}" destId="{D61C539D-4647-40ED-8DF8-0EF8680457B3}" srcOrd="0" destOrd="0" presId="urn:microsoft.com/office/officeart/2018/2/layout/IconVerticalSolidList"/>
    <dgm:cxn modelId="{6F11CA8A-42C4-494A-9409-046DC72D1BB9}" srcId="{DC0D74AF-CEC2-42DC-A172-25158ADE4CF6}" destId="{494F2205-1FD6-49EF-902A-DCD53C2B2729}" srcOrd="3" destOrd="0" parTransId="{AEF1787F-543C-441E-8BA2-509828F5C8A5}" sibTransId="{FE574C92-E048-49E8-BFA4-240B74BB4F3B}"/>
    <dgm:cxn modelId="{AF255491-1E9B-4C96-8C04-8ABBA5C456CF}" srcId="{DC0D74AF-CEC2-42DC-A172-25158ADE4CF6}" destId="{F7B866DA-60A2-4DF3-825A-64110E8CB407}" srcOrd="2" destOrd="0" parTransId="{8146180C-4E7C-4546-B0CF-01E1CFE9ADC5}" sibTransId="{9FD8759D-F0ED-4EE5-8415-2160E8EBF76B}"/>
    <dgm:cxn modelId="{CD84B091-10DB-442C-82FE-7BC35C987A55}" type="presOf" srcId="{F7B866DA-60A2-4DF3-825A-64110E8CB407}" destId="{01F3AD6E-7A78-48C4-AE51-A52037295A8C}" srcOrd="0" destOrd="0" presId="urn:microsoft.com/office/officeart/2018/2/layout/IconVerticalSolidList"/>
    <dgm:cxn modelId="{EFF954A0-EABE-4057-873F-C12C0ECD903C}" type="presOf" srcId="{B73E8C3F-FEE4-42F5-AB00-FB0FA19614B9}" destId="{924192B2-AD52-4E8A-B2D0-52E3F2A69362}" srcOrd="0" destOrd="0" presId="urn:microsoft.com/office/officeart/2018/2/layout/IconVerticalSolidList"/>
    <dgm:cxn modelId="{FDAAB6F0-AD52-40C3-8F21-ABD4B1F0931A}" type="presParOf" srcId="{67092E7B-9D35-4694-9630-A75B713B1879}" destId="{0B6B4972-110E-4803-958F-1FE0B1DC4929}" srcOrd="0" destOrd="0" presId="urn:microsoft.com/office/officeart/2018/2/layout/IconVerticalSolidList"/>
    <dgm:cxn modelId="{3774E949-3D58-4802-A676-708FC3251878}" type="presParOf" srcId="{0B6B4972-110E-4803-958F-1FE0B1DC4929}" destId="{3B125081-DC0B-4382-A42D-F4009F09D84F}" srcOrd="0" destOrd="0" presId="urn:microsoft.com/office/officeart/2018/2/layout/IconVerticalSolidList"/>
    <dgm:cxn modelId="{4E51F10C-0115-4DCF-8FC4-CB30CE2DDD49}" type="presParOf" srcId="{0B6B4972-110E-4803-958F-1FE0B1DC4929}" destId="{D27FD739-8B28-41DA-A730-C2F8236EAAAA}" srcOrd="1" destOrd="0" presId="urn:microsoft.com/office/officeart/2018/2/layout/IconVerticalSolidList"/>
    <dgm:cxn modelId="{F83FABD7-1E72-4411-9BF7-BA46DB8EB3A8}" type="presParOf" srcId="{0B6B4972-110E-4803-958F-1FE0B1DC4929}" destId="{03A32325-8928-4E42-AAFC-0A43507E4499}" srcOrd="2" destOrd="0" presId="urn:microsoft.com/office/officeart/2018/2/layout/IconVerticalSolidList"/>
    <dgm:cxn modelId="{BE0071AB-68FA-422F-8852-D3383A520843}" type="presParOf" srcId="{0B6B4972-110E-4803-958F-1FE0B1DC4929}" destId="{D61C539D-4647-40ED-8DF8-0EF8680457B3}" srcOrd="3" destOrd="0" presId="urn:microsoft.com/office/officeart/2018/2/layout/IconVerticalSolidList"/>
    <dgm:cxn modelId="{88FF9AA2-F866-4031-9F16-1E5569B81D52}" type="presParOf" srcId="{67092E7B-9D35-4694-9630-A75B713B1879}" destId="{4EBB30CF-D2E7-4BF9-B23D-D32A5C657CA0}" srcOrd="1" destOrd="0" presId="urn:microsoft.com/office/officeart/2018/2/layout/IconVerticalSolidList"/>
    <dgm:cxn modelId="{748E8813-D925-4C5A-81B5-9D48BB147F9D}" type="presParOf" srcId="{67092E7B-9D35-4694-9630-A75B713B1879}" destId="{F3B91CDB-436D-4962-BC7C-B6EA4776A921}" srcOrd="2" destOrd="0" presId="urn:microsoft.com/office/officeart/2018/2/layout/IconVerticalSolidList"/>
    <dgm:cxn modelId="{CA700071-9079-4321-9A42-E8C28B634414}" type="presParOf" srcId="{F3B91CDB-436D-4962-BC7C-B6EA4776A921}" destId="{AF04C914-7D34-44C9-9B8E-E9687C42DAFA}" srcOrd="0" destOrd="0" presId="urn:microsoft.com/office/officeart/2018/2/layout/IconVerticalSolidList"/>
    <dgm:cxn modelId="{F8C06A54-DDE4-4D4C-9B42-7B458900D387}" type="presParOf" srcId="{F3B91CDB-436D-4962-BC7C-B6EA4776A921}" destId="{23F4F726-D60A-4651-866A-CB6660EDDB79}" srcOrd="1" destOrd="0" presId="urn:microsoft.com/office/officeart/2018/2/layout/IconVerticalSolidList"/>
    <dgm:cxn modelId="{47BD524F-1577-412A-B54F-FC7EFA6B98A3}" type="presParOf" srcId="{F3B91CDB-436D-4962-BC7C-B6EA4776A921}" destId="{71A834FB-8F61-44E6-8912-93862F9D69D7}" srcOrd="2" destOrd="0" presId="urn:microsoft.com/office/officeart/2018/2/layout/IconVerticalSolidList"/>
    <dgm:cxn modelId="{8DB51853-5E6B-400F-AAC9-DE80FBF312E4}" type="presParOf" srcId="{F3B91CDB-436D-4962-BC7C-B6EA4776A921}" destId="{B7CD0DDE-A85A-468D-9065-FE669B78FD39}" srcOrd="3" destOrd="0" presId="urn:microsoft.com/office/officeart/2018/2/layout/IconVerticalSolidList"/>
    <dgm:cxn modelId="{D140FEDE-6654-4C9D-BCF1-A67AED5781A9}" type="presParOf" srcId="{67092E7B-9D35-4694-9630-A75B713B1879}" destId="{C2AF7260-DB42-4825-8121-9CA479280108}" srcOrd="3" destOrd="0" presId="urn:microsoft.com/office/officeart/2018/2/layout/IconVerticalSolidList"/>
    <dgm:cxn modelId="{34C45811-D086-4008-A6EF-A8B562C58AB6}" type="presParOf" srcId="{67092E7B-9D35-4694-9630-A75B713B1879}" destId="{3AE2A3B4-4198-45F9-893D-F5B3602FCDE5}" srcOrd="4" destOrd="0" presId="urn:microsoft.com/office/officeart/2018/2/layout/IconVerticalSolidList"/>
    <dgm:cxn modelId="{4A13FC67-0E7A-4E7E-98B6-0508F6D86C21}" type="presParOf" srcId="{3AE2A3B4-4198-45F9-893D-F5B3602FCDE5}" destId="{AFCF3A49-A46B-4E1F-8F18-E1075B2FE295}" srcOrd="0" destOrd="0" presId="urn:microsoft.com/office/officeart/2018/2/layout/IconVerticalSolidList"/>
    <dgm:cxn modelId="{AEDC3474-7601-4DE6-877C-BF53B12835B2}" type="presParOf" srcId="{3AE2A3B4-4198-45F9-893D-F5B3602FCDE5}" destId="{DC96B8FB-F19D-4C6D-8147-3A3117E623AA}" srcOrd="1" destOrd="0" presId="urn:microsoft.com/office/officeart/2018/2/layout/IconVerticalSolidList"/>
    <dgm:cxn modelId="{C92FA8C9-8CD2-4903-85DD-6F0A256B53EC}" type="presParOf" srcId="{3AE2A3B4-4198-45F9-893D-F5B3602FCDE5}" destId="{4B5545FA-982E-4B95-89B4-E36563638048}" srcOrd="2" destOrd="0" presId="urn:microsoft.com/office/officeart/2018/2/layout/IconVerticalSolidList"/>
    <dgm:cxn modelId="{16805FA7-07D8-46FD-B653-C83FC227091D}" type="presParOf" srcId="{3AE2A3B4-4198-45F9-893D-F5B3602FCDE5}" destId="{01F3AD6E-7A78-48C4-AE51-A52037295A8C}" srcOrd="3" destOrd="0" presId="urn:microsoft.com/office/officeart/2018/2/layout/IconVerticalSolidList"/>
    <dgm:cxn modelId="{2DAFA0A9-6F7F-4D1E-AD20-E55FFF579811}" type="presParOf" srcId="{67092E7B-9D35-4694-9630-A75B713B1879}" destId="{602F3510-5D3E-4B58-BEE9-835E0FAF187E}" srcOrd="5" destOrd="0" presId="urn:microsoft.com/office/officeart/2018/2/layout/IconVerticalSolidList"/>
    <dgm:cxn modelId="{6A8F3DF7-36A2-4A58-963D-FD17F37F4E5D}" type="presParOf" srcId="{67092E7B-9D35-4694-9630-A75B713B1879}" destId="{B380148C-D92B-48A6-B68B-145498765E06}" srcOrd="6" destOrd="0" presId="urn:microsoft.com/office/officeart/2018/2/layout/IconVerticalSolidList"/>
    <dgm:cxn modelId="{CED05357-3FF6-4A2C-9C38-63F1AD412FFA}" type="presParOf" srcId="{B380148C-D92B-48A6-B68B-145498765E06}" destId="{150F814D-87E9-4EFB-9BBF-E288E5F3EEFD}" srcOrd="0" destOrd="0" presId="urn:microsoft.com/office/officeart/2018/2/layout/IconVerticalSolidList"/>
    <dgm:cxn modelId="{F5C80CEF-9B34-451C-9120-A3AC6819EB60}" type="presParOf" srcId="{B380148C-D92B-48A6-B68B-145498765E06}" destId="{1AD74DB5-B93E-4935-A1AC-03AAF03FF3C4}" srcOrd="1" destOrd="0" presId="urn:microsoft.com/office/officeart/2018/2/layout/IconVerticalSolidList"/>
    <dgm:cxn modelId="{E45D23B4-162E-4E57-93B0-58C4EE60981F}" type="presParOf" srcId="{B380148C-D92B-48A6-B68B-145498765E06}" destId="{233C4F54-8D18-4FC5-BC0C-C72704884B50}" srcOrd="2" destOrd="0" presId="urn:microsoft.com/office/officeart/2018/2/layout/IconVerticalSolidList"/>
    <dgm:cxn modelId="{41DF16F0-1A17-4E37-BB97-8CC3F4903406}" type="presParOf" srcId="{B380148C-D92B-48A6-B68B-145498765E06}" destId="{B153775A-1C47-4C20-B07E-B52CC2C695D5}" srcOrd="3" destOrd="0" presId="urn:microsoft.com/office/officeart/2018/2/layout/IconVerticalSolidList"/>
    <dgm:cxn modelId="{89A9FFA1-7CD7-41C4-AAD4-C315390EFB39}" type="presParOf" srcId="{67092E7B-9D35-4694-9630-A75B713B1879}" destId="{4A9B8DEB-28D5-469E-9370-48862C0D3949}" srcOrd="7" destOrd="0" presId="urn:microsoft.com/office/officeart/2018/2/layout/IconVerticalSolidList"/>
    <dgm:cxn modelId="{C86411B4-1E3D-4557-873D-156404F3B8CD}" type="presParOf" srcId="{67092E7B-9D35-4694-9630-A75B713B1879}" destId="{449263E6-444F-45D6-9267-114299B18628}" srcOrd="8" destOrd="0" presId="urn:microsoft.com/office/officeart/2018/2/layout/IconVerticalSolidList"/>
    <dgm:cxn modelId="{CEE982C1-AFED-4C31-944E-2FA9537C52C3}" type="presParOf" srcId="{449263E6-444F-45D6-9267-114299B18628}" destId="{AD5AA5BD-3158-47B5-9D3B-D801F6F29543}" srcOrd="0" destOrd="0" presId="urn:microsoft.com/office/officeart/2018/2/layout/IconVerticalSolidList"/>
    <dgm:cxn modelId="{D3C70942-1D15-4F91-87CF-2E4485C79CDD}" type="presParOf" srcId="{449263E6-444F-45D6-9267-114299B18628}" destId="{2B145F0F-C54B-42C4-A8AE-A7205B0E0E31}" srcOrd="1" destOrd="0" presId="urn:microsoft.com/office/officeart/2018/2/layout/IconVerticalSolidList"/>
    <dgm:cxn modelId="{43AAE2F7-B542-41EA-87B8-26801E9BDE7E}" type="presParOf" srcId="{449263E6-444F-45D6-9267-114299B18628}" destId="{063AD26E-579C-4DFC-919E-C7572C7771A6}" srcOrd="2" destOrd="0" presId="urn:microsoft.com/office/officeart/2018/2/layout/IconVerticalSolidList"/>
    <dgm:cxn modelId="{86774DEF-380E-4101-8C95-3E5DA7553C2C}" type="presParOf" srcId="{449263E6-444F-45D6-9267-114299B18628}" destId="{924192B2-AD52-4E8A-B2D0-52E3F2A6936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1753EC3-C47E-402B-ADBA-F6CBC16BDCCF}" type="doc">
      <dgm:prSet loTypeId="urn:microsoft.com/office/officeart/2016/7/layout/ChevronBlockProcess" loCatId="process" qsTypeId="urn:microsoft.com/office/officeart/2005/8/quickstyle/simple1" qsCatId="simple" csTypeId="urn:microsoft.com/office/officeart/2005/8/colors/colorful1" csCatId="colorful" phldr="1"/>
      <dgm:spPr/>
      <dgm:t>
        <a:bodyPr/>
        <a:lstStyle/>
        <a:p>
          <a:endParaRPr lang="en-US"/>
        </a:p>
      </dgm:t>
    </dgm:pt>
    <dgm:pt modelId="{8972F7C8-D6CC-443C-B6BE-323EB44784AB}">
      <dgm:prSet/>
      <dgm:spPr/>
      <dgm:t>
        <a:bodyPr/>
        <a:lstStyle/>
        <a:p>
          <a:r>
            <a:rPr lang="en-US" b="1" dirty="0">
              <a:latin typeface="Times New Roman" panose="02020603050405020304" pitchFamily="18" charset="0"/>
              <a:cs typeface="Times New Roman" panose="02020603050405020304" pitchFamily="18" charset="0"/>
            </a:rPr>
            <a:t>Feature Selection and Importance</a:t>
          </a:r>
          <a:endParaRPr lang="en-US" dirty="0">
            <a:latin typeface="Times New Roman" panose="02020603050405020304" pitchFamily="18" charset="0"/>
            <a:cs typeface="Times New Roman" panose="02020603050405020304" pitchFamily="18" charset="0"/>
          </a:endParaRPr>
        </a:p>
      </dgm:t>
    </dgm:pt>
    <dgm:pt modelId="{10C7060F-1410-4809-8A88-BB6000C23CA2}" type="parTrans" cxnId="{FA40126C-8625-43DF-A856-46D8088AC18D}">
      <dgm:prSet/>
      <dgm:spPr/>
      <dgm:t>
        <a:bodyPr/>
        <a:lstStyle/>
        <a:p>
          <a:endParaRPr lang="en-US">
            <a:latin typeface="Times New Roman" panose="02020603050405020304" pitchFamily="18" charset="0"/>
            <a:cs typeface="Times New Roman" panose="02020603050405020304" pitchFamily="18" charset="0"/>
          </a:endParaRPr>
        </a:p>
      </dgm:t>
    </dgm:pt>
    <dgm:pt modelId="{48724B90-3E2A-42CE-BDA6-86991FD406F3}" type="sibTrans" cxnId="{FA40126C-8625-43DF-A856-46D8088AC18D}">
      <dgm:prSet/>
      <dgm:spPr/>
      <dgm:t>
        <a:bodyPr/>
        <a:lstStyle/>
        <a:p>
          <a:endParaRPr lang="en-US">
            <a:latin typeface="Times New Roman" panose="02020603050405020304" pitchFamily="18" charset="0"/>
            <a:cs typeface="Times New Roman" panose="02020603050405020304" pitchFamily="18" charset="0"/>
          </a:endParaRPr>
        </a:p>
      </dgm:t>
    </dgm:pt>
    <dgm:pt modelId="{3F6A9B49-EF9F-4273-BB47-D3056A422154}">
      <dgm:prSet/>
      <dgm:spPr/>
      <dgm:t>
        <a:bodyPr/>
        <a:lstStyle/>
        <a:p>
          <a:r>
            <a:rPr lang="en-US" dirty="0">
              <a:latin typeface="Times New Roman" panose="02020603050405020304" pitchFamily="18" charset="0"/>
              <a:cs typeface="Times New Roman" panose="02020603050405020304" pitchFamily="18" charset="0"/>
            </a:rPr>
            <a:t>By leveraging the inherent feature importance capabilities of tree-based algorithms (e.g., Random Forest, </a:t>
          </a:r>
          <a:r>
            <a:rPr lang="en-US" dirty="0" err="1">
              <a:latin typeface="Times New Roman" panose="02020603050405020304" pitchFamily="18" charset="0"/>
              <a:cs typeface="Times New Roman" panose="02020603050405020304" pitchFamily="18" charset="0"/>
            </a:rPr>
            <a:t>XGBoost</a:t>
          </a:r>
          <a:r>
            <a:rPr lang="en-US" dirty="0">
              <a:latin typeface="Times New Roman" panose="02020603050405020304" pitchFamily="18" charset="0"/>
              <a:cs typeface="Times New Roman" panose="02020603050405020304" pitchFamily="18" charset="0"/>
            </a:rPr>
            <a:t>), important features are identified for the task.</a:t>
          </a:r>
        </a:p>
      </dgm:t>
    </dgm:pt>
    <dgm:pt modelId="{670D5BBF-D598-4849-991B-8586956A5E31}" type="parTrans" cxnId="{135C66C2-EE20-4EF3-8D2A-2E3A8032DC73}">
      <dgm:prSet/>
      <dgm:spPr/>
      <dgm:t>
        <a:bodyPr/>
        <a:lstStyle/>
        <a:p>
          <a:endParaRPr lang="en-US">
            <a:latin typeface="Times New Roman" panose="02020603050405020304" pitchFamily="18" charset="0"/>
            <a:cs typeface="Times New Roman" panose="02020603050405020304" pitchFamily="18" charset="0"/>
          </a:endParaRPr>
        </a:p>
      </dgm:t>
    </dgm:pt>
    <dgm:pt modelId="{F70D965D-DF54-4911-8880-9E3737D6EC95}" type="sibTrans" cxnId="{135C66C2-EE20-4EF3-8D2A-2E3A8032DC73}">
      <dgm:prSet/>
      <dgm:spPr/>
      <dgm:t>
        <a:bodyPr/>
        <a:lstStyle/>
        <a:p>
          <a:endParaRPr lang="en-US">
            <a:latin typeface="Times New Roman" panose="02020603050405020304" pitchFamily="18" charset="0"/>
            <a:cs typeface="Times New Roman" panose="02020603050405020304" pitchFamily="18" charset="0"/>
          </a:endParaRPr>
        </a:p>
      </dgm:t>
    </dgm:pt>
    <dgm:pt modelId="{382EC858-D285-477E-B4BA-1B129BADD3F7}">
      <dgm:prSet/>
      <dgm:spPr/>
      <dgm:t>
        <a:bodyPr/>
        <a:lstStyle/>
        <a:p>
          <a:r>
            <a:rPr lang="en-US" b="1" dirty="0">
              <a:latin typeface="Times New Roman" panose="02020603050405020304" pitchFamily="18" charset="0"/>
              <a:cs typeface="Times New Roman" panose="02020603050405020304" pitchFamily="18" charset="0"/>
            </a:rPr>
            <a:t>Key Findings</a:t>
          </a:r>
          <a:endParaRPr lang="en-US" dirty="0">
            <a:latin typeface="Times New Roman" panose="02020603050405020304" pitchFamily="18" charset="0"/>
            <a:cs typeface="Times New Roman" panose="02020603050405020304" pitchFamily="18" charset="0"/>
          </a:endParaRPr>
        </a:p>
      </dgm:t>
    </dgm:pt>
    <dgm:pt modelId="{7A9C3831-62DB-41DF-89A0-7FD79A507F97}" type="parTrans" cxnId="{D700EB3E-D8C1-4209-9C0F-D69657C7785A}">
      <dgm:prSet/>
      <dgm:spPr/>
      <dgm:t>
        <a:bodyPr/>
        <a:lstStyle/>
        <a:p>
          <a:endParaRPr lang="en-US">
            <a:latin typeface="Times New Roman" panose="02020603050405020304" pitchFamily="18" charset="0"/>
            <a:cs typeface="Times New Roman" panose="02020603050405020304" pitchFamily="18" charset="0"/>
          </a:endParaRPr>
        </a:p>
      </dgm:t>
    </dgm:pt>
    <dgm:pt modelId="{E2F7D32D-08AF-4110-8CC3-6069BECA3C2A}" type="sibTrans" cxnId="{D700EB3E-D8C1-4209-9C0F-D69657C7785A}">
      <dgm:prSet/>
      <dgm:spPr/>
      <dgm:t>
        <a:bodyPr/>
        <a:lstStyle/>
        <a:p>
          <a:endParaRPr lang="en-US">
            <a:latin typeface="Times New Roman" panose="02020603050405020304" pitchFamily="18" charset="0"/>
            <a:cs typeface="Times New Roman" panose="02020603050405020304" pitchFamily="18" charset="0"/>
          </a:endParaRPr>
        </a:p>
      </dgm:t>
    </dgm:pt>
    <dgm:pt modelId="{186D3F2C-D44F-4376-84A7-073DB752A336}">
      <dgm:prSet/>
      <dgm:spPr/>
      <dgm:t>
        <a:bodyPr/>
        <a:lstStyle/>
        <a:p>
          <a:pPr>
            <a:buFont typeface="Arial" panose="020B0604020202020204" pitchFamily="34" charset="0"/>
            <a:buNone/>
          </a:pPr>
          <a:r>
            <a:rPr lang="en-US" dirty="0">
              <a:latin typeface="Times New Roman" panose="02020603050405020304" pitchFamily="18" charset="0"/>
              <a:cs typeface="Times New Roman" panose="02020603050405020304" pitchFamily="18" charset="0"/>
            </a:rPr>
            <a:t>Certain </a:t>
          </a:r>
          <a:r>
            <a:rPr lang="en-US" b="1" dirty="0">
              <a:latin typeface="Times New Roman" panose="02020603050405020304" pitchFamily="18" charset="0"/>
              <a:cs typeface="Times New Roman" panose="02020603050405020304" pitchFamily="18" charset="0"/>
            </a:rPr>
            <a:t>k-</a:t>
          </a:r>
          <a:r>
            <a:rPr lang="en-US" b="1" dirty="0" err="1">
              <a:latin typeface="Times New Roman" panose="02020603050405020304" pitchFamily="18" charset="0"/>
              <a:cs typeface="Times New Roman" panose="02020603050405020304" pitchFamily="18" charset="0"/>
            </a:rPr>
            <a:t>mer</a:t>
          </a:r>
          <a:r>
            <a:rPr lang="en-US" dirty="0">
              <a:latin typeface="Times New Roman" panose="02020603050405020304" pitchFamily="18" charset="0"/>
              <a:cs typeface="Times New Roman" panose="02020603050405020304" pitchFamily="18" charset="0"/>
            </a:rPr>
            <a:t> patterns, especially 3-mers </a:t>
          </a:r>
          <a:r>
            <a:rPr lang="en-US" dirty="0" err="1">
              <a:latin typeface="Times New Roman" panose="02020603050405020304" pitchFamily="18" charset="0"/>
              <a:cs typeface="Times New Roman" panose="02020603050405020304" pitchFamily="18" charset="0"/>
            </a:rPr>
            <a:t>GGc</a:t>
          </a:r>
          <a:r>
            <a:rPr lang="en-US" dirty="0">
              <a:latin typeface="Times New Roman" panose="02020603050405020304" pitchFamily="18" charset="0"/>
              <a:cs typeface="Times New Roman" panose="02020603050405020304" pitchFamily="18" charset="0"/>
            </a:rPr>
            <a:t> and GGA have strong associations with pathogenicity.</a:t>
          </a:r>
        </a:p>
        <a:p>
          <a:pPr>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dgm:t>
    </dgm:pt>
    <dgm:pt modelId="{F1441275-FF77-434E-A7E5-1EBF11751473}" type="parTrans" cxnId="{AC351A62-58FB-4673-BE86-B773E4077D93}">
      <dgm:prSet/>
      <dgm:spPr/>
      <dgm:t>
        <a:bodyPr/>
        <a:lstStyle/>
        <a:p>
          <a:endParaRPr lang="en-US">
            <a:latin typeface="Times New Roman" panose="02020603050405020304" pitchFamily="18" charset="0"/>
            <a:cs typeface="Times New Roman" panose="02020603050405020304" pitchFamily="18" charset="0"/>
          </a:endParaRPr>
        </a:p>
      </dgm:t>
    </dgm:pt>
    <dgm:pt modelId="{068091F9-31DB-4008-BAB4-F9249A5F4263}" type="sibTrans" cxnId="{AC351A62-58FB-4673-BE86-B773E4077D93}">
      <dgm:prSet/>
      <dgm:spPr/>
      <dgm:t>
        <a:bodyPr/>
        <a:lstStyle/>
        <a:p>
          <a:endParaRPr lang="en-US">
            <a:latin typeface="Times New Roman" panose="02020603050405020304" pitchFamily="18" charset="0"/>
            <a:cs typeface="Times New Roman" panose="02020603050405020304" pitchFamily="18" charset="0"/>
          </a:endParaRPr>
        </a:p>
      </dgm:t>
    </dgm:pt>
    <dgm:pt modelId="{4D711BF8-DC01-49A0-87A3-2B892C30E291}">
      <dgm:prSet/>
      <dgm:spPr/>
      <dgm:t>
        <a:bodyPr/>
        <a:lstStyle/>
        <a:p>
          <a:pPr>
            <a:buFont typeface="Arial" panose="020B0604020202020204" pitchFamily="34" charset="0"/>
            <a:buNone/>
          </a:pPr>
          <a:r>
            <a:rPr lang="en-US" b="1" dirty="0">
              <a:latin typeface="Times New Roman" panose="02020603050405020304" pitchFamily="18" charset="0"/>
              <a:cs typeface="Times New Roman" panose="02020603050405020304" pitchFamily="18" charset="0"/>
            </a:rPr>
            <a:t>Melting </a:t>
          </a:r>
          <a:r>
            <a:rPr lang="en-US" b="1">
              <a:latin typeface="Times New Roman" panose="02020603050405020304" pitchFamily="18" charset="0"/>
              <a:cs typeface="Times New Roman" panose="02020603050405020304" pitchFamily="18" charset="0"/>
            </a:rPr>
            <a:t>Temperature and GC </a:t>
          </a:r>
          <a:r>
            <a:rPr lang="en-US" b="1" dirty="0">
              <a:latin typeface="Times New Roman" panose="02020603050405020304" pitchFamily="18" charset="0"/>
              <a:cs typeface="Times New Roman" panose="02020603050405020304" pitchFamily="18" charset="0"/>
            </a:rPr>
            <a:t>composition </a:t>
          </a:r>
          <a:r>
            <a:rPr lang="en-US" dirty="0">
              <a:latin typeface="Times New Roman" panose="02020603050405020304" pitchFamily="18" charset="0"/>
              <a:cs typeface="Times New Roman" panose="02020603050405020304" pitchFamily="18" charset="0"/>
            </a:rPr>
            <a:t>emerge as a consistent indicator, where higher or lower GC content could influence classification outcomes.</a:t>
          </a:r>
        </a:p>
      </dgm:t>
    </dgm:pt>
    <dgm:pt modelId="{C7317C49-A11B-4A83-9669-3A2468A3B4DA}" type="parTrans" cxnId="{9A5DA901-A785-4094-B2F5-4F0625848326}">
      <dgm:prSet/>
      <dgm:spPr/>
      <dgm:t>
        <a:bodyPr/>
        <a:lstStyle/>
        <a:p>
          <a:endParaRPr lang="en-US">
            <a:latin typeface="Times New Roman" panose="02020603050405020304" pitchFamily="18" charset="0"/>
            <a:cs typeface="Times New Roman" panose="02020603050405020304" pitchFamily="18" charset="0"/>
          </a:endParaRPr>
        </a:p>
      </dgm:t>
    </dgm:pt>
    <dgm:pt modelId="{540C3132-6E3D-44D2-830E-AF13BBD6C9D4}" type="sibTrans" cxnId="{9A5DA901-A785-4094-B2F5-4F0625848326}">
      <dgm:prSet/>
      <dgm:spPr/>
      <dgm:t>
        <a:bodyPr/>
        <a:lstStyle/>
        <a:p>
          <a:endParaRPr lang="en-US">
            <a:latin typeface="Times New Roman" panose="02020603050405020304" pitchFamily="18" charset="0"/>
            <a:cs typeface="Times New Roman" panose="02020603050405020304" pitchFamily="18" charset="0"/>
          </a:endParaRPr>
        </a:p>
      </dgm:t>
    </dgm:pt>
    <dgm:pt modelId="{BCBF9C68-DA76-4011-8A43-0D346C481139}">
      <dgm:prSet/>
      <dgm:spPr/>
      <dgm:t>
        <a:bodyPr/>
        <a:lstStyle/>
        <a:p>
          <a:r>
            <a:rPr lang="en-US" b="1" dirty="0">
              <a:latin typeface="Times New Roman" panose="02020603050405020304" pitchFamily="18" charset="0"/>
              <a:cs typeface="Times New Roman" panose="02020603050405020304" pitchFamily="18" charset="0"/>
            </a:rPr>
            <a:t>Biological Relevance</a:t>
          </a:r>
          <a:endParaRPr lang="en-US" dirty="0">
            <a:latin typeface="Times New Roman" panose="02020603050405020304" pitchFamily="18" charset="0"/>
            <a:cs typeface="Times New Roman" panose="02020603050405020304" pitchFamily="18" charset="0"/>
          </a:endParaRPr>
        </a:p>
      </dgm:t>
    </dgm:pt>
    <dgm:pt modelId="{1DEF0E05-2DB7-4C5D-8C94-10073BC357BD}" type="parTrans" cxnId="{7CCF0686-0AC9-40B9-BE76-7201F3DF451F}">
      <dgm:prSet/>
      <dgm:spPr/>
      <dgm:t>
        <a:bodyPr/>
        <a:lstStyle/>
        <a:p>
          <a:endParaRPr lang="en-US">
            <a:latin typeface="Times New Roman" panose="02020603050405020304" pitchFamily="18" charset="0"/>
            <a:cs typeface="Times New Roman" panose="02020603050405020304" pitchFamily="18" charset="0"/>
          </a:endParaRPr>
        </a:p>
      </dgm:t>
    </dgm:pt>
    <dgm:pt modelId="{A48C5C66-C916-4B4A-9C0E-EAD49BF98D10}" type="sibTrans" cxnId="{7CCF0686-0AC9-40B9-BE76-7201F3DF451F}">
      <dgm:prSet/>
      <dgm:spPr/>
      <dgm:t>
        <a:bodyPr/>
        <a:lstStyle/>
        <a:p>
          <a:endParaRPr lang="en-US">
            <a:latin typeface="Times New Roman" panose="02020603050405020304" pitchFamily="18" charset="0"/>
            <a:cs typeface="Times New Roman" panose="02020603050405020304" pitchFamily="18" charset="0"/>
          </a:endParaRPr>
        </a:p>
      </dgm:t>
    </dgm:pt>
    <dgm:pt modelId="{B4ACF6E8-B178-4F1B-810D-E17A23044F79}">
      <dgm:prSet/>
      <dgm:spPr/>
      <dgm:t>
        <a:bodyPr/>
        <a:lstStyle/>
        <a:p>
          <a:r>
            <a:rPr lang="en-US" dirty="0">
              <a:latin typeface="Times New Roman" panose="02020603050405020304" pitchFamily="18" charset="0"/>
              <a:cs typeface="Times New Roman" panose="02020603050405020304" pitchFamily="18" charset="0"/>
            </a:rPr>
            <a:t>These findings not only help in refining the model but also provide potential biological insights, linking sequence motifs with pathogenic traits, and offering a pathway to more explainable AI models in virology.</a:t>
          </a:r>
        </a:p>
      </dgm:t>
    </dgm:pt>
    <dgm:pt modelId="{327809F2-CE08-4E55-8867-0E4BC243EF43}" type="parTrans" cxnId="{A5DFED06-1CA1-4C1A-AB9A-69156CBEEC18}">
      <dgm:prSet/>
      <dgm:spPr/>
      <dgm:t>
        <a:bodyPr/>
        <a:lstStyle/>
        <a:p>
          <a:endParaRPr lang="en-US">
            <a:latin typeface="Times New Roman" panose="02020603050405020304" pitchFamily="18" charset="0"/>
            <a:cs typeface="Times New Roman" panose="02020603050405020304" pitchFamily="18" charset="0"/>
          </a:endParaRPr>
        </a:p>
      </dgm:t>
    </dgm:pt>
    <dgm:pt modelId="{6B46D300-5F91-40CA-92FE-5692EA5AE282}" type="sibTrans" cxnId="{A5DFED06-1CA1-4C1A-AB9A-69156CBEEC18}">
      <dgm:prSet/>
      <dgm:spPr/>
      <dgm:t>
        <a:bodyPr/>
        <a:lstStyle/>
        <a:p>
          <a:endParaRPr lang="en-US">
            <a:latin typeface="Times New Roman" panose="02020603050405020304" pitchFamily="18" charset="0"/>
            <a:cs typeface="Times New Roman" panose="02020603050405020304" pitchFamily="18" charset="0"/>
          </a:endParaRPr>
        </a:p>
      </dgm:t>
    </dgm:pt>
    <dgm:pt modelId="{02C59794-8E73-43AA-B4A6-C6685923B5AF}" type="pres">
      <dgm:prSet presAssocID="{F1753EC3-C47E-402B-ADBA-F6CBC16BDCCF}" presName="Name0" presStyleCnt="0">
        <dgm:presLayoutVars>
          <dgm:dir/>
          <dgm:animLvl val="lvl"/>
          <dgm:resizeHandles val="exact"/>
        </dgm:presLayoutVars>
      </dgm:prSet>
      <dgm:spPr/>
    </dgm:pt>
    <dgm:pt modelId="{1ED8533E-1155-430F-A6FD-A588787C7940}" type="pres">
      <dgm:prSet presAssocID="{8972F7C8-D6CC-443C-B6BE-323EB44784AB}" presName="composite" presStyleCnt="0"/>
      <dgm:spPr/>
    </dgm:pt>
    <dgm:pt modelId="{C51A4733-64BB-4596-97E8-8C09A565F73F}" type="pres">
      <dgm:prSet presAssocID="{8972F7C8-D6CC-443C-B6BE-323EB44784AB}" presName="parTx" presStyleLbl="alignNode1" presStyleIdx="0" presStyleCnt="3">
        <dgm:presLayoutVars>
          <dgm:chMax val="0"/>
          <dgm:chPref val="0"/>
        </dgm:presLayoutVars>
      </dgm:prSet>
      <dgm:spPr/>
    </dgm:pt>
    <dgm:pt modelId="{AC5DEEA2-2B3B-4146-A331-7360720C2F60}" type="pres">
      <dgm:prSet presAssocID="{8972F7C8-D6CC-443C-B6BE-323EB44784AB}" presName="desTx" presStyleLbl="alignAccFollowNode1" presStyleIdx="0" presStyleCnt="3">
        <dgm:presLayoutVars/>
      </dgm:prSet>
      <dgm:spPr/>
    </dgm:pt>
    <dgm:pt modelId="{6D318BEA-5E3C-459C-9AE4-FE88C76983B5}" type="pres">
      <dgm:prSet presAssocID="{48724B90-3E2A-42CE-BDA6-86991FD406F3}" presName="space" presStyleCnt="0"/>
      <dgm:spPr/>
    </dgm:pt>
    <dgm:pt modelId="{BDC90D33-7E56-49B9-B421-6321A624017C}" type="pres">
      <dgm:prSet presAssocID="{382EC858-D285-477E-B4BA-1B129BADD3F7}" presName="composite" presStyleCnt="0"/>
      <dgm:spPr/>
    </dgm:pt>
    <dgm:pt modelId="{C2F95104-AF26-498F-AD06-E95467C62DB5}" type="pres">
      <dgm:prSet presAssocID="{382EC858-D285-477E-B4BA-1B129BADD3F7}" presName="parTx" presStyleLbl="alignNode1" presStyleIdx="1" presStyleCnt="3">
        <dgm:presLayoutVars>
          <dgm:chMax val="0"/>
          <dgm:chPref val="0"/>
        </dgm:presLayoutVars>
      </dgm:prSet>
      <dgm:spPr/>
    </dgm:pt>
    <dgm:pt modelId="{DD8C6B50-0FA8-46F0-BAFC-F581545E5CB4}" type="pres">
      <dgm:prSet presAssocID="{382EC858-D285-477E-B4BA-1B129BADD3F7}" presName="desTx" presStyleLbl="alignAccFollowNode1" presStyleIdx="1" presStyleCnt="3">
        <dgm:presLayoutVars/>
      </dgm:prSet>
      <dgm:spPr/>
    </dgm:pt>
    <dgm:pt modelId="{0863CF7C-858E-4CA7-A16C-850E01B593D4}" type="pres">
      <dgm:prSet presAssocID="{E2F7D32D-08AF-4110-8CC3-6069BECA3C2A}" presName="space" presStyleCnt="0"/>
      <dgm:spPr/>
    </dgm:pt>
    <dgm:pt modelId="{F76780FC-C90A-4702-B05E-13BC2CD85643}" type="pres">
      <dgm:prSet presAssocID="{BCBF9C68-DA76-4011-8A43-0D346C481139}" presName="composite" presStyleCnt="0"/>
      <dgm:spPr/>
    </dgm:pt>
    <dgm:pt modelId="{636CBCC6-28DD-4074-B607-A29286450A50}" type="pres">
      <dgm:prSet presAssocID="{BCBF9C68-DA76-4011-8A43-0D346C481139}" presName="parTx" presStyleLbl="alignNode1" presStyleIdx="2" presStyleCnt="3">
        <dgm:presLayoutVars>
          <dgm:chMax val="0"/>
          <dgm:chPref val="0"/>
        </dgm:presLayoutVars>
      </dgm:prSet>
      <dgm:spPr/>
    </dgm:pt>
    <dgm:pt modelId="{49AE07D8-D83C-46AF-9328-98A8F8905CAF}" type="pres">
      <dgm:prSet presAssocID="{BCBF9C68-DA76-4011-8A43-0D346C481139}" presName="desTx" presStyleLbl="alignAccFollowNode1" presStyleIdx="2" presStyleCnt="3">
        <dgm:presLayoutVars/>
      </dgm:prSet>
      <dgm:spPr/>
    </dgm:pt>
  </dgm:ptLst>
  <dgm:cxnLst>
    <dgm:cxn modelId="{9A5DA901-A785-4094-B2F5-4F0625848326}" srcId="{382EC858-D285-477E-B4BA-1B129BADD3F7}" destId="{4D711BF8-DC01-49A0-87A3-2B892C30E291}" srcOrd="1" destOrd="0" parTransId="{C7317C49-A11B-4A83-9669-3A2468A3B4DA}" sibTransId="{540C3132-6E3D-44D2-830E-AF13BBD6C9D4}"/>
    <dgm:cxn modelId="{A5DFED06-1CA1-4C1A-AB9A-69156CBEEC18}" srcId="{BCBF9C68-DA76-4011-8A43-0D346C481139}" destId="{B4ACF6E8-B178-4F1B-810D-E17A23044F79}" srcOrd="0" destOrd="0" parTransId="{327809F2-CE08-4E55-8867-0E4BC243EF43}" sibTransId="{6B46D300-5F91-40CA-92FE-5692EA5AE282}"/>
    <dgm:cxn modelId="{D700EB3E-D8C1-4209-9C0F-D69657C7785A}" srcId="{F1753EC3-C47E-402B-ADBA-F6CBC16BDCCF}" destId="{382EC858-D285-477E-B4BA-1B129BADD3F7}" srcOrd="1" destOrd="0" parTransId="{7A9C3831-62DB-41DF-89A0-7FD79A507F97}" sibTransId="{E2F7D32D-08AF-4110-8CC3-6069BECA3C2A}"/>
    <dgm:cxn modelId="{1D64755E-2A3C-4927-94F6-18BF7DEC9BD0}" type="presOf" srcId="{BCBF9C68-DA76-4011-8A43-0D346C481139}" destId="{636CBCC6-28DD-4074-B607-A29286450A50}" srcOrd="0" destOrd="0" presId="urn:microsoft.com/office/officeart/2016/7/layout/ChevronBlockProcess"/>
    <dgm:cxn modelId="{AC351A62-58FB-4673-BE86-B773E4077D93}" srcId="{382EC858-D285-477E-B4BA-1B129BADD3F7}" destId="{186D3F2C-D44F-4376-84A7-073DB752A336}" srcOrd="0" destOrd="0" parTransId="{F1441275-FF77-434E-A7E5-1EBF11751473}" sibTransId="{068091F9-31DB-4008-BAB4-F9249A5F4263}"/>
    <dgm:cxn modelId="{EE34FE64-51B4-4625-9E6C-D0D6FD65FB99}" type="presOf" srcId="{8972F7C8-D6CC-443C-B6BE-323EB44784AB}" destId="{C51A4733-64BB-4596-97E8-8C09A565F73F}" srcOrd="0" destOrd="0" presId="urn:microsoft.com/office/officeart/2016/7/layout/ChevronBlockProcess"/>
    <dgm:cxn modelId="{88A05F4B-3DF6-431C-8635-F8C8971C3619}" type="presOf" srcId="{186D3F2C-D44F-4376-84A7-073DB752A336}" destId="{DD8C6B50-0FA8-46F0-BAFC-F581545E5CB4}" srcOrd="0" destOrd="0" presId="urn:microsoft.com/office/officeart/2016/7/layout/ChevronBlockProcess"/>
    <dgm:cxn modelId="{FA40126C-8625-43DF-A856-46D8088AC18D}" srcId="{F1753EC3-C47E-402B-ADBA-F6CBC16BDCCF}" destId="{8972F7C8-D6CC-443C-B6BE-323EB44784AB}" srcOrd="0" destOrd="0" parTransId="{10C7060F-1410-4809-8A88-BB6000C23CA2}" sibTransId="{48724B90-3E2A-42CE-BDA6-86991FD406F3}"/>
    <dgm:cxn modelId="{BC86A74E-828A-4C6A-80C6-86EE65FBCD61}" type="presOf" srcId="{4D711BF8-DC01-49A0-87A3-2B892C30E291}" destId="{DD8C6B50-0FA8-46F0-BAFC-F581545E5CB4}" srcOrd="0" destOrd="1" presId="urn:microsoft.com/office/officeart/2016/7/layout/ChevronBlockProcess"/>
    <dgm:cxn modelId="{3E83E754-1B90-47B8-8A5B-D619DDCCB7C6}" type="presOf" srcId="{3F6A9B49-EF9F-4273-BB47-D3056A422154}" destId="{AC5DEEA2-2B3B-4146-A331-7360720C2F60}" srcOrd="0" destOrd="0" presId="urn:microsoft.com/office/officeart/2016/7/layout/ChevronBlockProcess"/>
    <dgm:cxn modelId="{7CCF0686-0AC9-40B9-BE76-7201F3DF451F}" srcId="{F1753EC3-C47E-402B-ADBA-F6CBC16BDCCF}" destId="{BCBF9C68-DA76-4011-8A43-0D346C481139}" srcOrd="2" destOrd="0" parTransId="{1DEF0E05-2DB7-4C5D-8C94-10073BC357BD}" sibTransId="{A48C5C66-C916-4B4A-9C0E-EAD49BF98D10}"/>
    <dgm:cxn modelId="{95A1F59F-F33C-4D80-8DD7-2E7A4B79FDA9}" type="presOf" srcId="{F1753EC3-C47E-402B-ADBA-F6CBC16BDCCF}" destId="{02C59794-8E73-43AA-B4A6-C6685923B5AF}" srcOrd="0" destOrd="0" presId="urn:microsoft.com/office/officeart/2016/7/layout/ChevronBlockProcess"/>
    <dgm:cxn modelId="{C77973B6-5F08-45B2-A810-2AEAA0EFFA6D}" type="presOf" srcId="{B4ACF6E8-B178-4F1B-810D-E17A23044F79}" destId="{49AE07D8-D83C-46AF-9328-98A8F8905CAF}" srcOrd="0" destOrd="0" presId="urn:microsoft.com/office/officeart/2016/7/layout/ChevronBlockProcess"/>
    <dgm:cxn modelId="{135C66C2-EE20-4EF3-8D2A-2E3A8032DC73}" srcId="{8972F7C8-D6CC-443C-B6BE-323EB44784AB}" destId="{3F6A9B49-EF9F-4273-BB47-D3056A422154}" srcOrd="0" destOrd="0" parTransId="{670D5BBF-D598-4849-991B-8586956A5E31}" sibTransId="{F70D965D-DF54-4911-8880-9E3737D6EC95}"/>
    <dgm:cxn modelId="{8B4154EE-F7FA-4B54-A4E2-5D74A70169C8}" type="presOf" srcId="{382EC858-D285-477E-B4BA-1B129BADD3F7}" destId="{C2F95104-AF26-498F-AD06-E95467C62DB5}" srcOrd="0" destOrd="0" presId="urn:microsoft.com/office/officeart/2016/7/layout/ChevronBlockProcess"/>
    <dgm:cxn modelId="{6A5C7D83-2277-41BC-93EA-6A5CC93B0DAE}" type="presParOf" srcId="{02C59794-8E73-43AA-B4A6-C6685923B5AF}" destId="{1ED8533E-1155-430F-A6FD-A588787C7940}" srcOrd="0" destOrd="0" presId="urn:microsoft.com/office/officeart/2016/7/layout/ChevronBlockProcess"/>
    <dgm:cxn modelId="{38F45447-DA6B-4EF6-BCCD-319537E6C73A}" type="presParOf" srcId="{1ED8533E-1155-430F-A6FD-A588787C7940}" destId="{C51A4733-64BB-4596-97E8-8C09A565F73F}" srcOrd="0" destOrd="0" presId="urn:microsoft.com/office/officeart/2016/7/layout/ChevronBlockProcess"/>
    <dgm:cxn modelId="{88A192E0-816A-4B94-986B-DD1B27892126}" type="presParOf" srcId="{1ED8533E-1155-430F-A6FD-A588787C7940}" destId="{AC5DEEA2-2B3B-4146-A331-7360720C2F60}" srcOrd="1" destOrd="0" presId="urn:microsoft.com/office/officeart/2016/7/layout/ChevronBlockProcess"/>
    <dgm:cxn modelId="{EF787FC6-2AFE-404E-A0F3-9178A39BF961}" type="presParOf" srcId="{02C59794-8E73-43AA-B4A6-C6685923B5AF}" destId="{6D318BEA-5E3C-459C-9AE4-FE88C76983B5}" srcOrd="1" destOrd="0" presId="urn:microsoft.com/office/officeart/2016/7/layout/ChevronBlockProcess"/>
    <dgm:cxn modelId="{7C52E9B7-E6FF-4149-A30D-DA3E2CF7E491}" type="presParOf" srcId="{02C59794-8E73-43AA-B4A6-C6685923B5AF}" destId="{BDC90D33-7E56-49B9-B421-6321A624017C}" srcOrd="2" destOrd="0" presId="urn:microsoft.com/office/officeart/2016/7/layout/ChevronBlockProcess"/>
    <dgm:cxn modelId="{2C513422-9B9E-4001-8955-C0F2DE64377A}" type="presParOf" srcId="{BDC90D33-7E56-49B9-B421-6321A624017C}" destId="{C2F95104-AF26-498F-AD06-E95467C62DB5}" srcOrd="0" destOrd="0" presId="urn:microsoft.com/office/officeart/2016/7/layout/ChevronBlockProcess"/>
    <dgm:cxn modelId="{966FCE0C-6519-4AC3-92A4-5893CE60ABB1}" type="presParOf" srcId="{BDC90D33-7E56-49B9-B421-6321A624017C}" destId="{DD8C6B50-0FA8-46F0-BAFC-F581545E5CB4}" srcOrd="1" destOrd="0" presId="urn:microsoft.com/office/officeart/2016/7/layout/ChevronBlockProcess"/>
    <dgm:cxn modelId="{803AC7D5-13F6-4419-B69C-601C5D5FFFEB}" type="presParOf" srcId="{02C59794-8E73-43AA-B4A6-C6685923B5AF}" destId="{0863CF7C-858E-4CA7-A16C-850E01B593D4}" srcOrd="3" destOrd="0" presId="urn:microsoft.com/office/officeart/2016/7/layout/ChevronBlockProcess"/>
    <dgm:cxn modelId="{62F82524-6ECF-4267-8B36-7C70CB52096E}" type="presParOf" srcId="{02C59794-8E73-43AA-B4A6-C6685923B5AF}" destId="{F76780FC-C90A-4702-B05E-13BC2CD85643}" srcOrd="4" destOrd="0" presId="urn:microsoft.com/office/officeart/2016/7/layout/ChevronBlockProcess"/>
    <dgm:cxn modelId="{7D30583D-1E2A-4BEA-AAFA-A82294940A2F}" type="presParOf" srcId="{F76780FC-C90A-4702-B05E-13BC2CD85643}" destId="{636CBCC6-28DD-4074-B607-A29286450A50}" srcOrd="0" destOrd="0" presId="urn:microsoft.com/office/officeart/2016/7/layout/ChevronBlockProcess"/>
    <dgm:cxn modelId="{863064BB-89F3-46CF-B957-D138B6390853}" type="presParOf" srcId="{F76780FC-C90A-4702-B05E-13BC2CD85643}" destId="{49AE07D8-D83C-46AF-9328-98A8F8905CAF}"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8FF7BE6-F3D9-4019-8D94-2BE914662ED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BEE6BE3-216B-4096-BA7F-CFA8B675EDD6}">
      <dgm:prSet/>
      <dgm:spPr/>
      <dgm:t>
        <a:bodyPr/>
        <a:lstStyle/>
        <a:p>
          <a:r>
            <a:rPr lang="en-US" b="1" dirty="0">
              <a:latin typeface="Times New Roman" panose="02020603050405020304" pitchFamily="18" charset="0"/>
              <a:cs typeface="Times New Roman" panose="02020603050405020304" pitchFamily="18" charset="0"/>
            </a:rPr>
            <a:t>Accuracy</a:t>
          </a:r>
          <a:r>
            <a:rPr lang="en-US" dirty="0">
              <a:latin typeface="Times New Roman" panose="02020603050405020304" pitchFamily="18" charset="0"/>
              <a:cs typeface="Times New Roman" panose="02020603050405020304" pitchFamily="18" charset="0"/>
            </a:rPr>
            <a:t>: Percentage of correctly classified sequences.</a:t>
          </a:r>
        </a:p>
        <a:p>
          <a:r>
            <a:rPr lang="en-US" b="1" dirty="0">
              <a:latin typeface="Times New Roman" panose="02020603050405020304" pitchFamily="18" charset="0"/>
              <a:cs typeface="Times New Roman" panose="02020603050405020304" pitchFamily="18" charset="0"/>
            </a:rPr>
            <a:t>Precision and Recall</a:t>
          </a:r>
          <a:r>
            <a:rPr lang="en-US" dirty="0">
              <a:latin typeface="Times New Roman" panose="02020603050405020304" pitchFamily="18" charset="0"/>
              <a:cs typeface="Times New Roman" panose="02020603050405020304" pitchFamily="18" charset="0"/>
            </a:rPr>
            <a:t>: Precision to minimize false positives and recall to minimize false negatives, are crucial for pathogenic detection.</a:t>
          </a:r>
        </a:p>
        <a:p>
          <a:r>
            <a:rPr lang="en-US" b="1" dirty="0">
              <a:latin typeface="Times New Roman" panose="02020603050405020304" pitchFamily="18" charset="0"/>
              <a:cs typeface="Times New Roman" panose="02020603050405020304" pitchFamily="18" charset="0"/>
            </a:rPr>
            <a:t>F1-Score</a:t>
          </a:r>
          <a:r>
            <a:rPr lang="en-US" dirty="0">
              <a:latin typeface="Times New Roman" panose="02020603050405020304" pitchFamily="18" charset="0"/>
              <a:cs typeface="Times New Roman" panose="02020603050405020304" pitchFamily="18" charset="0"/>
            </a:rPr>
            <a:t>: Harmonic mean of precision and recall, particularly useful given the binary nature of the problem.</a:t>
          </a:r>
        </a:p>
      </dgm:t>
    </dgm:pt>
    <dgm:pt modelId="{78A5CC2C-3BF5-4C5E-B03E-2C27C559231F}" type="parTrans" cxnId="{1EF246F1-B086-4715-8CDE-D887C974BAB9}">
      <dgm:prSet/>
      <dgm:spPr/>
      <dgm:t>
        <a:bodyPr/>
        <a:lstStyle/>
        <a:p>
          <a:endParaRPr lang="en-US">
            <a:latin typeface="Times New Roman" panose="02020603050405020304" pitchFamily="18" charset="0"/>
            <a:cs typeface="Times New Roman" panose="02020603050405020304" pitchFamily="18" charset="0"/>
          </a:endParaRPr>
        </a:p>
      </dgm:t>
    </dgm:pt>
    <dgm:pt modelId="{CF7AD4F7-1F9D-4F71-BDA5-179045CC3806}" type="sibTrans" cxnId="{1EF246F1-B086-4715-8CDE-D887C974BAB9}">
      <dgm:prSet/>
      <dgm:spPr/>
      <dgm:t>
        <a:bodyPr/>
        <a:lstStyle/>
        <a:p>
          <a:endParaRPr lang="en-US">
            <a:latin typeface="Times New Roman" panose="02020603050405020304" pitchFamily="18" charset="0"/>
            <a:cs typeface="Times New Roman" panose="02020603050405020304" pitchFamily="18" charset="0"/>
          </a:endParaRPr>
        </a:p>
      </dgm:t>
    </dgm:pt>
    <dgm:pt modelId="{E2BA5532-C922-4BCC-8669-6E1ECDE9F528}">
      <dgm:prSet custT="1"/>
      <dgm:spPr/>
      <dgm:t>
        <a:bodyPr/>
        <a:lstStyle/>
        <a:p>
          <a:r>
            <a:rPr lang="en-US" sz="1800" b="1" dirty="0">
              <a:latin typeface="Times New Roman" panose="02020603050405020304" pitchFamily="18" charset="0"/>
              <a:cs typeface="Times New Roman" panose="02020603050405020304" pitchFamily="18" charset="0"/>
            </a:rPr>
            <a:t>Evaluation Metrics</a:t>
          </a:r>
          <a:endParaRPr lang="en-US" sz="1800" dirty="0">
            <a:latin typeface="Times New Roman" panose="02020603050405020304" pitchFamily="18" charset="0"/>
            <a:cs typeface="Times New Roman" panose="02020603050405020304" pitchFamily="18" charset="0"/>
          </a:endParaRPr>
        </a:p>
      </dgm:t>
    </dgm:pt>
    <dgm:pt modelId="{2E1F8C98-32C1-47FA-9F97-4BEFFE1D9DCD}" type="parTrans" cxnId="{2FB257C1-1D8B-4CF6-986D-4CB87FCF1653}">
      <dgm:prSet/>
      <dgm:spPr/>
      <dgm:t>
        <a:bodyPr/>
        <a:lstStyle/>
        <a:p>
          <a:endParaRPr lang="en-US">
            <a:latin typeface="Times New Roman" panose="02020603050405020304" pitchFamily="18" charset="0"/>
            <a:cs typeface="Times New Roman" panose="02020603050405020304" pitchFamily="18" charset="0"/>
          </a:endParaRPr>
        </a:p>
      </dgm:t>
    </dgm:pt>
    <dgm:pt modelId="{3E59613D-01F7-4634-A130-7D65FFB6B20B}" type="sibTrans" cxnId="{2FB257C1-1D8B-4CF6-986D-4CB87FCF1653}">
      <dgm:prSet/>
      <dgm:spPr/>
      <dgm:t>
        <a:bodyPr/>
        <a:lstStyle/>
        <a:p>
          <a:endParaRPr lang="en-US">
            <a:latin typeface="Times New Roman" panose="02020603050405020304" pitchFamily="18" charset="0"/>
            <a:cs typeface="Times New Roman" panose="02020603050405020304" pitchFamily="18" charset="0"/>
          </a:endParaRPr>
        </a:p>
      </dgm:t>
    </dgm:pt>
    <dgm:pt modelId="{8E4B7528-6F68-44B3-94F1-90A3D2925DED}">
      <dgm:prSet/>
      <dgm:spPr/>
      <dgm:t>
        <a:bodyPr/>
        <a:lstStyle/>
        <a:p>
          <a:r>
            <a:rPr lang="en-US" dirty="0">
              <a:latin typeface="Times New Roman" panose="02020603050405020304" pitchFamily="18" charset="0"/>
              <a:cs typeface="Times New Roman" panose="02020603050405020304" pitchFamily="18" charset="0"/>
            </a:rPr>
            <a:t>The performance of </a:t>
          </a:r>
          <a:r>
            <a:rPr lang="en-US" b="1" dirty="0">
              <a:latin typeface="Times New Roman" panose="02020603050405020304" pitchFamily="18" charset="0"/>
              <a:cs typeface="Times New Roman" panose="02020603050405020304" pitchFamily="18" charset="0"/>
            </a:rPr>
            <a:t>ML, DL, and GNNs </a:t>
          </a:r>
          <a:r>
            <a:rPr lang="en-US" dirty="0">
              <a:latin typeface="Times New Roman" panose="02020603050405020304" pitchFamily="18" charset="0"/>
              <a:cs typeface="Times New Roman" panose="02020603050405020304" pitchFamily="18" charset="0"/>
            </a:rPr>
            <a:t>is compared to identify the most effective model type for pathogen detection, offering a comprehensive view of which algorithm best suits this binary classification problem.</a:t>
          </a:r>
        </a:p>
      </dgm:t>
    </dgm:pt>
    <dgm:pt modelId="{EAD190A0-B77F-47BE-90C2-C26C0148AB9F}" type="parTrans" cxnId="{0F4D6CFC-389D-4860-A5CF-7892DC12F438}">
      <dgm:prSet/>
      <dgm:spPr/>
      <dgm:t>
        <a:bodyPr/>
        <a:lstStyle/>
        <a:p>
          <a:endParaRPr lang="en-US">
            <a:latin typeface="Times New Roman" panose="02020603050405020304" pitchFamily="18" charset="0"/>
            <a:cs typeface="Times New Roman" panose="02020603050405020304" pitchFamily="18" charset="0"/>
          </a:endParaRPr>
        </a:p>
      </dgm:t>
    </dgm:pt>
    <dgm:pt modelId="{BD038C03-7FF7-482C-8BCB-E3DCE34AD5FE}" type="sibTrans" cxnId="{0F4D6CFC-389D-4860-A5CF-7892DC12F438}">
      <dgm:prSet/>
      <dgm:spPr/>
      <dgm:t>
        <a:bodyPr/>
        <a:lstStyle/>
        <a:p>
          <a:endParaRPr lang="en-US">
            <a:latin typeface="Times New Roman" panose="02020603050405020304" pitchFamily="18" charset="0"/>
            <a:cs typeface="Times New Roman" panose="02020603050405020304" pitchFamily="18" charset="0"/>
          </a:endParaRPr>
        </a:p>
      </dgm:t>
    </dgm:pt>
    <dgm:pt modelId="{401A07BB-58DC-4FFF-8657-00FA5970F170}">
      <dgm:prSet custT="1"/>
      <dgm:spPr/>
      <dgm:t>
        <a:bodyPr/>
        <a:lstStyle/>
        <a:p>
          <a:r>
            <a:rPr lang="en-US" sz="1800" b="1" dirty="0">
              <a:latin typeface="Times New Roman" panose="02020603050405020304" pitchFamily="18" charset="0"/>
              <a:cs typeface="Times New Roman" panose="02020603050405020304" pitchFamily="18" charset="0"/>
            </a:rPr>
            <a:t>Comparison </a:t>
          </a:r>
        </a:p>
        <a:p>
          <a:r>
            <a:rPr lang="en-US" sz="1800" b="1" dirty="0">
              <a:latin typeface="Times New Roman" panose="02020603050405020304" pitchFamily="18" charset="0"/>
              <a:cs typeface="Times New Roman" panose="02020603050405020304" pitchFamily="18" charset="0"/>
            </a:rPr>
            <a:t>Across Models</a:t>
          </a:r>
          <a:endParaRPr lang="en-US" sz="1800" dirty="0">
            <a:latin typeface="Times New Roman" panose="02020603050405020304" pitchFamily="18" charset="0"/>
            <a:cs typeface="Times New Roman" panose="02020603050405020304" pitchFamily="18" charset="0"/>
          </a:endParaRPr>
        </a:p>
      </dgm:t>
    </dgm:pt>
    <dgm:pt modelId="{20A4A7ED-0FE5-42B9-963A-1840EB9CF2BC}" type="parTrans" cxnId="{93C9A28E-21EC-4FFA-977E-08F039C124DB}">
      <dgm:prSet/>
      <dgm:spPr/>
      <dgm:t>
        <a:bodyPr/>
        <a:lstStyle/>
        <a:p>
          <a:endParaRPr lang="en-US">
            <a:latin typeface="Times New Roman" panose="02020603050405020304" pitchFamily="18" charset="0"/>
            <a:cs typeface="Times New Roman" panose="02020603050405020304" pitchFamily="18" charset="0"/>
          </a:endParaRPr>
        </a:p>
      </dgm:t>
    </dgm:pt>
    <dgm:pt modelId="{A99D470D-B2E1-4CB9-9BF9-95ACC8E1A78F}" type="sibTrans" cxnId="{93C9A28E-21EC-4FFA-977E-08F039C124DB}">
      <dgm:prSet/>
      <dgm:spPr/>
      <dgm:t>
        <a:bodyPr/>
        <a:lstStyle/>
        <a:p>
          <a:endParaRPr lang="en-US">
            <a:latin typeface="Times New Roman" panose="02020603050405020304" pitchFamily="18" charset="0"/>
            <a:cs typeface="Times New Roman" panose="02020603050405020304" pitchFamily="18" charset="0"/>
          </a:endParaRPr>
        </a:p>
      </dgm:t>
    </dgm:pt>
    <dgm:pt modelId="{04013D43-202B-4B31-A6A0-9B983EABD47B}" type="pres">
      <dgm:prSet presAssocID="{18FF7BE6-F3D9-4019-8D94-2BE914662EDF}" presName="root" presStyleCnt="0">
        <dgm:presLayoutVars>
          <dgm:dir/>
          <dgm:resizeHandles val="exact"/>
        </dgm:presLayoutVars>
      </dgm:prSet>
      <dgm:spPr/>
    </dgm:pt>
    <dgm:pt modelId="{5F2BE16D-ACEC-47B3-BD1D-C2616735FE0F}" type="pres">
      <dgm:prSet presAssocID="{CBEE6BE3-216B-4096-BA7F-CFA8B675EDD6}" presName="compNode" presStyleCnt="0"/>
      <dgm:spPr/>
    </dgm:pt>
    <dgm:pt modelId="{DB722652-3BCD-4F20-8446-EC489C3EBB60}" type="pres">
      <dgm:prSet presAssocID="{CBEE6BE3-216B-4096-BA7F-CFA8B675EDD6}" presName="bgRect" presStyleLbl="bgShp" presStyleIdx="0" presStyleCnt="2"/>
      <dgm:spPr/>
    </dgm:pt>
    <dgm:pt modelId="{21F3EA48-1937-4F51-A504-D043836DAC09}" type="pres">
      <dgm:prSet presAssocID="{CBEE6BE3-216B-4096-BA7F-CFA8B675EDD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ext>
      </dgm:extLst>
    </dgm:pt>
    <dgm:pt modelId="{0F29C3AC-6755-42D2-8FB3-2E25D02D4347}" type="pres">
      <dgm:prSet presAssocID="{CBEE6BE3-216B-4096-BA7F-CFA8B675EDD6}" presName="spaceRect" presStyleCnt="0"/>
      <dgm:spPr/>
    </dgm:pt>
    <dgm:pt modelId="{8566A10B-9511-4222-9BF4-AF2DFA693520}" type="pres">
      <dgm:prSet presAssocID="{CBEE6BE3-216B-4096-BA7F-CFA8B675EDD6}" presName="parTx" presStyleLbl="revTx" presStyleIdx="0" presStyleCnt="4" custScaleX="140834" custLinFactNeighborX="64228" custLinFactNeighborY="-672">
        <dgm:presLayoutVars>
          <dgm:chMax val="0"/>
          <dgm:chPref val="0"/>
        </dgm:presLayoutVars>
      </dgm:prSet>
      <dgm:spPr/>
    </dgm:pt>
    <dgm:pt modelId="{5006D476-2AD2-458A-8E84-9092DCF24090}" type="pres">
      <dgm:prSet presAssocID="{CBEE6BE3-216B-4096-BA7F-CFA8B675EDD6}" presName="desTx" presStyleLbl="revTx" presStyleIdx="1" presStyleCnt="4" custScaleX="100000" custLinFactX="-15529" custLinFactNeighborX="-100000" custLinFactNeighborY="-794">
        <dgm:presLayoutVars/>
      </dgm:prSet>
      <dgm:spPr/>
    </dgm:pt>
    <dgm:pt modelId="{6C6FD658-2F71-4984-9E6B-A8657FDED0D8}" type="pres">
      <dgm:prSet presAssocID="{CF7AD4F7-1F9D-4F71-BDA5-179045CC3806}" presName="sibTrans" presStyleCnt="0"/>
      <dgm:spPr/>
    </dgm:pt>
    <dgm:pt modelId="{F74AC89C-7D6D-4D49-BE03-A15F34BAC3D6}" type="pres">
      <dgm:prSet presAssocID="{8E4B7528-6F68-44B3-94F1-90A3D2925DED}" presName="compNode" presStyleCnt="0"/>
      <dgm:spPr/>
    </dgm:pt>
    <dgm:pt modelId="{25AD6988-B04A-4E5A-A090-0EFDE84EF570}" type="pres">
      <dgm:prSet presAssocID="{8E4B7528-6F68-44B3-94F1-90A3D2925DED}" presName="bgRect" presStyleLbl="bgShp" presStyleIdx="1" presStyleCnt="2"/>
      <dgm:spPr/>
    </dgm:pt>
    <dgm:pt modelId="{412649A5-F7CE-4142-88CB-BC6CDE30B291}" type="pres">
      <dgm:prSet presAssocID="{8E4B7528-6F68-44B3-94F1-90A3D2925DED}"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r chart outline"/>
        </a:ext>
      </dgm:extLst>
    </dgm:pt>
    <dgm:pt modelId="{207BB931-3DC0-4CB8-A330-CF13C95A2994}" type="pres">
      <dgm:prSet presAssocID="{8E4B7528-6F68-44B3-94F1-90A3D2925DED}" presName="spaceRect" presStyleCnt="0"/>
      <dgm:spPr/>
    </dgm:pt>
    <dgm:pt modelId="{8FF10EEE-49B9-4BB0-8A81-73AC5DA2ADE1}" type="pres">
      <dgm:prSet presAssocID="{8E4B7528-6F68-44B3-94F1-90A3D2925DED}" presName="parTx" presStyleLbl="revTx" presStyleIdx="2" presStyleCnt="4" custScaleX="140509" custLinFactNeighborX="66272" custLinFactNeighborY="-5621">
        <dgm:presLayoutVars>
          <dgm:chMax val="0"/>
          <dgm:chPref val="0"/>
        </dgm:presLayoutVars>
      </dgm:prSet>
      <dgm:spPr/>
    </dgm:pt>
    <dgm:pt modelId="{45929306-A047-43DC-939D-64FD3792F3DB}" type="pres">
      <dgm:prSet presAssocID="{8E4B7528-6F68-44B3-94F1-90A3D2925DED}" presName="desTx" presStyleLbl="revTx" presStyleIdx="3" presStyleCnt="4" custLinFactX="-11832" custLinFactNeighborX="-100000" custLinFactNeighborY="-576">
        <dgm:presLayoutVars/>
      </dgm:prSet>
      <dgm:spPr/>
    </dgm:pt>
  </dgm:ptLst>
  <dgm:cxnLst>
    <dgm:cxn modelId="{565F4C05-F307-44BB-84EF-0CC3551015E9}" type="presOf" srcId="{CBEE6BE3-216B-4096-BA7F-CFA8B675EDD6}" destId="{8566A10B-9511-4222-9BF4-AF2DFA693520}" srcOrd="0" destOrd="0" presId="urn:microsoft.com/office/officeart/2018/2/layout/IconVerticalSolidList"/>
    <dgm:cxn modelId="{01EBD30C-ADEE-4791-9F3B-8E82C96267BE}" type="presOf" srcId="{E2BA5532-C922-4BCC-8669-6E1ECDE9F528}" destId="{5006D476-2AD2-458A-8E84-9092DCF24090}" srcOrd="0" destOrd="0" presId="urn:microsoft.com/office/officeart/2018/2/layout/IconVerticalSolidList"/>
    <dgm:cxn modelId="{6BC8420F-1B99-4880-9BB0-F028C8D7E322}" type="presOf" srcId="{18FF7BE6-F3D9-4019-8D94-2BE914662EDF}" destId="{04013D43-202B-4B31-A6A0-9B983EABD47B}" srcOrd="0" destOrd="0" presId="urn:microsoft.com/office/officeart/2018/2/layout/IconVerticalSolidList"/>
    <dgm:cxn modelId="{64DFDF66-FAB7-48BF-9BD6-589988B34EB1}" type="presOf" srcId="{8E4B7528-6F68-44B3-94F1-90A3D2925DED}" destId="{8FF10EEE-49B9-4BB0-8A81-73AC5DA2ADE1}" srcOrd="0" destOrd="0" presId="urn:microsoft.com/office/officeart/2018/2/layout/IconVerticalSolidList"/>
    <dgm:cxn modelId="{93C9A28E-21EC-4FFA-977E-08F039C124DB}" srcId="{8E4B7528-6F68-44B3-94F1-90A3D2925DED}" destId="{401A07BB-58DC-4FFF-8657-00FA5970F170}" srcOrd="0" destOrd="0" parTransId="{20A4A7ED-0FE5-42B9-963A-1840EB9CF2BC}" sibTransId="{A99D470D-B2E1-4CB9-9BF9-95ACC8E1A78F}"/>
    <dgm:cxn modelId="{2FB257C1-1D8B-4CF6-986D-4CB87FCF1653}" srcId="{CBEE6BE3-216B-4096-BA7F-CFA8B675EDD6}" destId="{E2BA5532-C922-4BCC-8669-6E1ECDE9F528}" srcOrd="0" destOrd="0" parTransId="{2E1F8C98-32C1-47FA-9F97-4BEFFE1D9DCD}" sibTransId="{3E59613D-01F7-4634-A130-7D65FFB6B20B}"/>
    <dgm:cxn modelId="{5C5EFFDE-47DE-45BC-80A7-BF5CA96A13D4}" type="presOf" srcId="{401A07BB-58DC-4FFF-8657-00FA5970F170}" destId="{45929306-A047-43DC-939D-64FD3792F3DB}" srcOrd="0" destOrd="0" presId="urn:microsoft.com/office/officeart/2018/2/layout/IconVerticalSolidList"/>
    <dgm:cxn modelId="{1EF246F1-B086-4715-8CDE-D887C974BAB9}" srcId="{18FF7BE6-F3D9-4019-8D94-2BE914662EDF}" destId="{CBEE6BE3-216B-4096-BA7F-CFA8B675EDD6}" srcOrd="0" destOrd="0" parTransId="{78A5CC2C-3BF5-4C5E-B03E-2C27C559231F}" sibTransId="{CF7AD4F7-1F9D-4F71-BDA5-179045CC3806}"/>
    <dgm:cxn modelId="{0F4D6CFC-389D-4860-A5CF-7892DC12F438}" srcId="{18FF7BE6-F3D9-4019-8D94-2BE914662EDF}" destId="{8E4B7528-6F68-44B3-94F1-90A3D2925DED}" srcOrd="1" destOrd="0" parTransId="{EAD190A0-B77F-47BE-90C2-C26C0148AB9F}" sibTransId="{BD038C03-7FF7-482C-8BCB-E3DCE34AD5FE}"/>
    <dgm:cxn modelId="{36D1C5C1-8298-49A3-9825-1768F51A3CAB}" type="presParOf" srcId="{04013D43-202B-4B31-A6A0-9B983EABD47B}" destId="{5F2BE16D-ACEC-47B3-BD1D-C2616735FE0F}" srcOrd="0" destOrd="0" presId="urn:microsoft.com/office/officeart/2018/2/layout/IconVerticalSolidList"/>
    <dgm:cxn modelId="{89CD2C1A-32EF-44D9-B222-374BB2C9C01D}" type="presParOf" srcId="{5F2BE16D-ACEC-47B3-BD1D-C2616735FE0F}" destId="{DB722652-3BCD-4F20-8446-EC489C3EBB60}" srcOrd="0" destOrd="0" presId="urn:microsoft.com/office/officeart/2018/2/layout/IconVerticalSolidList"/>
    <dgm:cxn modelId="{86E40E40-5703-4BC3-9EA2-364455032F7C}" type="presParOf" srcId="{5F2BE16D-ACEC-47B3-BD1D-C2616735FE0F}" destId="{21F3EA48-1937-4F51-A504-D043836DAC09}" srcOrd="1" destOrd="0" presId="urn:microsoft.com/office/officeart/2018/2/layout/IconVerticalSolidList"/>
    <dgm:cxn modelId="{C442CDBA-038E-4890-9647-2C39FCF19FB6}" type="presParOf" srcId="{5F2BE16D-ACEC-47B3-BD1D-C2616735FE0F}" destId="{0F29C3AC-6755-42D2-8FB3-2E25D02D4347}" srcOrd="2" destOrd="0" presId="urn:microsoft.com/office/officeart/2018/2/layout/IconVerticalSolidList"/>
    <dgm:cxn modelId="{C5746C6D-1816-467E-B3B4-ECAE654CFBAC}" type="presParOf" srcId="{5F2BE16D-ACEC-47B3-BD1D-C2616735FE0F}" destId="{8566A10B-9511-4222-9BF4-AF2DFA693520}" srcOrd="3" destOrd="0" presId="urn:microsoft.com/office/officeart/2018/2/layout/IconVerticalSolidList"/>
    <dgm:cxn modelId="{E23B85FD-C11A-444F-9606-E7EB756A6AAD}" type="presParOf" srcId="{5F2BE16D-ACEC-47B3-BD1D-C2616735FE0F}" destId="{5006D476-2AD2-458A-8E84-9092DCF24090}" srcOrd="4" destOrd="0" presId="urn:microsoft.com/office/officeart/2018/2/layout/IconVerticalSolidList"/>
    <dgm:cxn modelId="{E231316A-668F-4C56-BA6E-7505245D3B58}" type="presParOf" srcId="{04013D43-202B-4B31-A6A0-9B983EABD47B}" destId="{6C6FD658-2F71-4984-9E6B-A8657FDED0D8}" srcOrd="1" destOrd="0" presId="urn:microsoft.com/office/officeart/2018/2/layout/IconVerticalSolidList"/>
    <dgm:cxn modelId="{AF054DE2-7081-4355-8283-E04BD6113A07}" type="presParOf" srcId="{04013D43-202B-4B31-A6A0-9B983EABD47B}" destId="{F74AC89C-7D6D-4D49-BE03-A15F34BAC3D6}" srcOrd="2" destOrd="0" presId="urn:microsoft.com/office/officeart/2018/2/layout/IconVerticalSolidList"/>
    <dgm:cxn modelId="{B9777E58-031E-46D3-BB13-D089EF7BB5B8}" type="presParOf" srcId="{F74AC89C-7D6D-4D49-BE03-A15F34BAC3D6}" destId="{25AD6988-B04A-4E5A-A090-0EFDE84EF570}" srcOrd="0" destOrd="0" presId="urn:microsoft.com/office/officeart/2018/2/layout/IconVerticalSolidList"/>
    <dgm:cxn modelId="{3B89D551-EE99-40FF-9CAB-5EBEF3D93CFB}" type="presParOf" srcId="{F74AC89C-7D6D-4D49-BE03-A15F34BAC3D6}" destId="{412649A5-F7CE-4142-88CB-BC6CDE30B291}" srcOrd="1" destOrd="0" presId="urn:microsoft.com/office/officeart/2018/2/layout/IconVerticalSolidList"/>
    <dgm:cxn modelId="{D562DF84-11A4-4CB6-B1AF-8132B60003CA}" type="presParOf" srcId="{F74AC89C-7D6D-4D49-BE03-A15F34BAC3D6}" destId="{207BB931-3DC0-4CB8-A330-CF13C95A2994}" srcOrd="2" destOrd="0" presId="urn:microsoft.com/office/officeart/2018/2/layout/IconVerticalSolidList"/>
    <dgm:cxn modelId="{9AE80D89-DBE0-46DE-83C9-9CA281654F32}" type="presParOf" srcId="{F74AC89C-7D6D-4D49-BE03-A15F34BAC3D6}" destId="{8FF10EEE-49B9-4BB0-8A81-73AC5DA2ADE1}" srcOrd="3" destOrd="0" presId="urn:microsoft.com/office/officeart/2018/2/layout/IconVerticalSolidList"/>
    <dgm:cxn modelId="{94499B6B-031F-4CF5-AB52-6BEC52CFC510}" type="presParOf" srcId="{F74AC89C-7D6D-4D49-BE03-A15F34BAC3D6}" destId="{45929306-A047-43DC-939D-64FD3792F3DB}"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1626F43-2BAD-4659-9A8D-2F7E37646B5F}"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DB3F0CF4-FFC8-422D-B067-2095A7803AA1}">
      <dgm:prSet/>
      <dgm:spPr/>
      <dgm:t>
        <a:bodyPr/>
        <a:lstStyle/>
        <a:p>
          <a:r>
            <a:rPr lang="en-US" b="1" dirty="0">
              <a:latin typeface="Times New Roman" panose="02020603050405020304" pitchFamily="18" charset="0"/>
              <a:cs typeface="Times New Roman" panose="02020603050405020304" pitchFamily="18" charset="0"/>
            </a:rPr>
            <a:t>Suggestions</a:t>
          </a:r>
          <a:endParaRPr lang="en-US" dirty="0">
            <a:latin typeface="Times New Roman" panose="02020603050405020304" pitchFamily="18" charset="0"/>
            <a:cs typeface="Times New Roman" panose="02020603050405020304" pitchFamily="18" charset="0"/>
          </a:endParaRPr>
        </a:p>
      </dgm:t>
    </dgm:pt>
    <dgm:pt modelId="{59BE2A7D-B07A-4BFC-90C3-ADBAB6A6432E}" type="parTrans" cxnId="{1B9FC572-D4CB-40E1-9C44-6C2AF1045EE1}">
      <dgm:prSet/>
      <dgm:spPr/>
      <dgm:t>
        <a:bodyPr/>
        <a:lstStyle/>
        <a:p>
          <a:endParaRPr lang="en-US"/>
        </a:p>
      </dgm:t>
    </dgm:pt>
    <dgm:pt modelId="{C7DBD618-1AA7-43EF-9A63-17E60927B5FC}" type="sibTrans" cxnId="{1B9FC572-D4CB-40E1-9C44-6C2AF1045EE1}">
      <dgm:prSet/>
      <dgm:spPr/>
      <dgm:t>
        <a:bodyPr/>
        <a:lstStyle/>
        <a:p>
          <a:endParaRPr lang="en-US"/>
        </a:p>
      </dgm:t>
    </dgm:pt>
    <dgm:pt modelId="{2E9EC4C4-2075-4625-8914-E0C872059E8E}">
      <dgm:prSet/>
      <dgm:spPr/>
      <dgm:t>
        <a:bodyPr/>
        <a:lstStyle/>
        <a:p>
          <a:r>
            <a:rPr lang="en-US" dirty="0">
              <a:latin typeface="Times New Roman" panose="02020603050405020304" pitchFamily="18" charset="0"/>
              <a:cs typeface="Times New Roman" panose="02020603050405020304" pitchFamily="18" charset="0"/>
            </a:rPr>
            <a:t>How simulated dataset is better? How are they generating it? </a:t>
          </a:r>
        </a:p>
      </dgm:t>
    </dgm:pt>
    <dgm:pt modelId="{50831DF1-0CD6-4832-AB9D-CD3C977F78B1}" type="parTrans" cxnId="{8675EEEE-4EEF-4D09-8BF9-CE2ED0B8D533}">
      <dgm:prSet/>
      <dgm:spPr/>
      <dgm:t>
        <a:bodyPr/>
        <a:lstStyle/>
        <a:p>
          <a:endParaRPr lang="en-US"/>
        </a:p>
      </dgm:t>
    </dgm:pt>
    <dgm:pt modelId="{101E0CD0-B6D8-40E1-A101-A6F7F63323FB}" type="sibTrans" cxnId="{8675EEEE-4EEF-4D09-8BF9-CE2ED0B8D533}">
      <dgm:prSet/>
      <dgm:spPr/>
      <dgm:t>
        <a:bodyPr/>
        <a:lstStyle/>
        <a:p>
          <a:endParaRPr lang="en-US"/>
        </a:p>
      </dgm:t>
    </dgm:pt>
    <dgm:pt modelId="{627A65F5-CB4B-4700-9436-E9835603ADE0}">
      <dgm:prSet/>
      <dgm:spPr/>
      <dgm:t>
        <a:bodyPr/>
        <a:lstStyle/>
        <a:p>
          <a:r>
            <a:rPr lang="en-US" b="1" dirty="0">
              <a:latin typeface="Times New Roman" panose="02020603050405020304" pitchFamily="18" charset="0"/>
              <a:cs typeface="Times New Roman" panose="02020603050405020304" pitchFamily="18" charset="0"/>
            </a:rPr>
            <a:t>We have added features.</a:t>
          </a:r>
          <a:endParaRPr lang="en-US" dirty="0">
            <a:latin typeface="Times New Roman" panose="02020603050405020304" pitchFamily="18" charset="0"/>
            <a:cs typeface="Times New Roman" panose="02020603050405020304" pitchFamily="18" charset="0"/>
          </a:endParaRPr>
        </a:p>
      </dgm:t>
    </dgm:pt>
    <dgm:pt modelId="{A67AE74A-BFA9-4A64-AB57-4FC2598E18C9}" type="parTrans" cxnId="{87B8BEF3-E457-4B5D-A335-BB9263316EE8}">
      <dgm:prSet/>
      <dgm:spPr/>
      <dgm:t>
        <a:bodyPr/>
        <a:lstStyle/>
        <a:p>
          <a:endParaRPr lang="en-US"/>
        </a:p>
      </dgm:t>
    </dgm:pt>
    <dgm:pt modelId="{09806F13-BB96-4591-A679-9CEFFE0AC1B2}" type="sibTrans" cxnId="{87B8BEF3-E457-4B5D-A335-BB9263316EE8}">
      <dgm:prSet/>
      <dgm:spPr/>
      <dgm:t>
        <a:bodyPr/>
        <a:lstStyle/>
        <a:p>
          <a:endParaRPr lang="en-US"/>
        </a:p>
      </dgm:t>
    </dgm:pt>
    <dgm:pt modelId="{074C1F35-CC86-4C90-B160-E83C2B07AA7C}">
      <dgm:prSet/>
      <dgm:spPr/>
      <dgm:t>
        <a:bodyPr/>
        <a:lstStyle/>
        <a:p>
          <a:r>
            <a:rPr lang="en-US" dirty="0">
              <a:latin typeface="Times New Roman" panose="02020603050405020304" pitchFamily="18" charset="0"/>
              <a:cs typeface="Times New Roman" panose="02020603050405020304" pitchFamily="18" charset="0"/>
            </a:rPr>
            <a:t>What new features can we include?</a:t>
          </a:r>
        </a:p>
      </dgm:t>
    </dgm:pt>
    <dgm:pt modelId="{C55B85C3-14CA-4254-922F-ADE208EC57F0}" type="parTrans" cxnId="{C9C0AC78-69C3-4843-B993-39D34F5ED3FF}">
      <dgm:prSet/>
      <dgm:spPr/>
      <dgm:t>
        <a:bodyPr/>
        <a:lstStyle/>
        <a:p>
          <a:endParaRPr lang="en-US"/>
        </a:p>
      </dgm:t>
    </dgm:pt>
    <dgm:pt modelId="{90B31232-A6A6-4332-BE77-F267CE2FC83E}" type="sibTrans" cxnId="{C9C0AC78-69C3-4843-B993-39D34F5ED3FF}">
      <dgm:prSet/>
      <dgm:spPr/>
      <dgm:t>
        <a:bodyPr/>
        <a:lstStyle/>
        <a:p>
          <a:endParaRPr lang="en-US"/>
        </a:p>
      </dgm:t>
    </dgm:pt>
    <dgm:pt modelId="{10CB8333-9617-4F8B-B9EA-D616E5CA8E46}">
      <dgm:prSet/>
      <dgm:spPr/>
      <dgm:t>
        <a:bodyPr/>
        <a:lstStyle/>
        <a:p>
          <a:r>
            <a:rPr lang="en-US" b="1" dirty="0">
              <a:latin typeface="Times New Roman" panose="02020603050405020304" pitchFamily="18" charset="0"/>
              <a:cs typeface="Times New Roman" panose="02020603050405020304" pitchFamily="18" charset="0"/>
            </a:rPr>
            <a:t>We have added features.</a:t>
          </a:r>
          <a:endParaRPr lang="en-US" dirty="0">
            <a:latin typeface="Times New Roman" panose="02020603050405020304" pitchFamily="18" charset="0"/>
            <a:cs typeface="Times New Roman" panose="02020603050405020304" pitchFamily="18" charset="0"/>
          </a:endParaRPr>
        </a:p>
      </dgm:t>
    </dgm:pt>
    <dgm:pt modelId="{BC3FE281-7052-46D8-9141-83E33E601044}" type="parTrans" cxnId="{6019B3C7-3D7D-4E43-ADEF-1039B03596DF}">
      <dgm:prSet/>
      <dgm:spPr/>
      <dgm:t>
        <a:bodyPr/>
        <a:lstStyle/>
        <a:p>
          <a:endParaRPr lang="en-US"/>
        </a:p>
      </dgm:t>
    </dgm:pt>
    <dgm:pt modelId="{254CA7E5-4BE5-4C99-AEEB-2CDB70066CD6}" type="sibTrans" cxnId="{6019B3C7-3D7D-4E43-ADEF-1039B03596DF}">
      <dgm:prSet/>
      <dgm:spPr/>
      <dgm:t>
        <a:bodyPr/>
        <a:lstStyle/>
        <a:p>
          <a:endParaRPr lang="en-US"/>
        </a:p>
      </dgm:t>
    </dgm:pt>
    <dgm:pt modelId="{2E496445-20A8-47B1-BED3-64CA15B50F16}">
      <dgm:prSet/>
      <dgm:spPr/>
      <dgm:t>
        <a:bodyPr/>
        <a:lstStyle/>
        <a:p>
          <a:endParaRPr lang="en-US" dirty="0">
            <a:latin typeface="Times New Roman" panose="02020603050405020304" pitchFamily="18" charset="0"/>
            <a:cs typeface="Times New Roman" panose="02020603050405020304" pitchFamily="18" charset="0"/>
          </a:endParaRPr>
        </a:p>
      </dgm:t>
    </dgm:pt>
    <dgm:pt modelId="{B52B6629-C75A-4978-B1A3-4F46F23AFEF0}" type="parTrans" cxnId="{6E5BC31A-E570-4069-B2BD-19403C380130}">
      <dgm:prSet/>
      <dgm:spPr/>
      <dgm:t>
        <a:bodyPr/>
        <a:lstStyle/>
        <a:p>
          <a:endParaRPr lang="en-US"/>
        </a:p>
      </dgm:t>
    </dgm:pt>
    <dgm:pt modelId="{7F0BF2A8-5363-4C2C-8129-33AB9220D5C0}" type="sibTrans" cxnId="{6E5BC31A-E570-4069-B2BD-19403C380130}">
      <dgm:prSet/>
      <dgm:spPr/>
      <dgm:t>
        <a:bodyPr/>
        <a:lstStyle/>
        <a:p>
          <a:endParaRPr lang="en-US"/>
        </a:p>
      </dgm:t>
    </dgm:pt>
    <dgm:pt modelId="{25E95C31-FB4F-43B4-A6C0-77D3FEE45AE0}">
      <dgm:prSet/>
      <dgm:spPr/>
      <dgm:t>
        <a:bodyPr/>
        <a:lstStyle/>
        <a:p>
          <a:r>
            <a:rPr lang="en-US" dirty="0">
              <a:latin typeface="Times New Roman" panose="02020603050405020304" pitchFamily="18" charset="0"/>
              <a:cs typeface="Times New Roman" panose="02020603050405020304" pitchFamily="18" charset="0"/>
            </a:rPr>
            <a:t>Add CNN model to benchmarks</a:t>
          </a:r>
        </a:p>
      </dgm:t>
    </dgm:pt>
    <dgm:pt modelId="{DDC04BB2-FB9A-43AB-A73C-2FEF7434BDC5}" type="parTrans" cxnId="{24ABE8C7-2AE1-4BC5-B1DF-500EB65FF4AC}">
      <dgm:prSet/>
      <dgm:spPr/>
      <dgm:t>
        <a:bodyPr/>
        <a:lstStyle/>
        <a:p>
          <a:endParaRPr lang="en-US"/>
        </a:p>
      </dgm:t>
    </dgm:pt>
    <dgm:pt modelId="{A91DB6D7-5545-41B9-9CF0-8555F3C383D9}" type="sibTrans" cxnId="{24ABE8C7-2AE1-4BC5-B1DF-500EB65FF4AC}">
      <dgm:prSet/>
      <dgm:spPr/>
      <dgm:t>
        <a:bodyPr/>
        <a:lstStyle/>
        <a:p>
          <a:endParaRPr lang="en-US"/>
        </a:p>
      </dgm:t>
    </dgm:pt>
    <dgm:pt modelId="{DF581508-CA93-4B82-895C-E2A05EFD390C}">
      <dgm:prSet/>
      <dgm:spPr/>
      <dgm:t>
        <a:bodyPr/>
        <a:lstStyle/>
        <a:p>
          <a:endParaRPr lang="en-US" dirty="0">
            <a:latin typeface="Times New Roman" panose="02020603050405020304" pitchFamily="18" charset="0"/>
            <a:cs typeface="Times New Roman" panose="02020603050405020304" pitchFamily="18" charset="0"/>
          </a:endParaRPr>
        </a:p>
      </dgm:t>
    </dgm:pt>
    <dgm:pt modelId="{B403F891-B6DF-4D9E-BF63-F524390F3897}" type="parTrans" cxnId="{D65F6494-BF05-4267-ADA5-BDCA42DA58AA}">
      <dgm:prSet/>
      <dgm:spPr/>
      <dgm:t>
        <a:bodyPr/>
        <a:lstStyle/>
        <a:p>
          <a:endParaRPr lang="en-US"/>
        </a:p>
      </dgm:t>
    </dgm:pt>
    <dgm:pt modelId="{34C6656C-F89A-4F02-A574-0910B62E7301}" type="sibTrans" cxnId="{D65F6494-BF05-4267-ADA5-BDCA42DA58AA}">
      <dgm:prSet/>
      <dgm:spPr/>
      <dgm:t>
        <a:bodyPr/>
        <a:lstStyle/>
        <a:p>
          <a:endParaRPr lang="en-US"/>
        </a:p>
      </dgm:t>
    </dgm:pt>
    <dgm:pt modelId="{62CCC685-39C6-41E8-8224-CA30A8D5CB7F}" type="pres">
      <dgm:prSet presAssocID="{31626F43-2BAD-4659-9A8D-2F7E37646B5F}" presName="linear" presStyleCnt="0">
        <dgm:presLayoutVars>
          <dgm:dir/>
          <dgm:animLvl val="lvl"/>
          <dgm:resizeHandles val="exact"/>
        </dgm:presLayoutVars>
      </dgm:prSet>
      <dgm:spPr/>
    </dgm:pt>
    <dgm:pt modelId="{7C5F8303-D4A2-458B-BB24-C1AE887E98B4}" type="pres">
      <dgm:prSet presAssocID="{DB3F0CF4-FFC8-422D-B067-2095A7803AA1}" presName="parentLin" presStyleCnt="0"/>
      <dgm:spPr/>
    </dgm:pt>
    <dgm:pt modelId="{E24318D5-1A4E-4993-8B42-E8721C2D98B5}" type="pres">
      <dgm:prSet presAssocID="{DB3F0CF4-FFC8-422D-B067-2095A7803AA1}" presName="parentLeftMargin" presStyleLbl="node1" presStyleIdx="0" presStyleCnt="1"/>
      <dgm:spPr/>
    </dgm:pt>
    <dgm:pt modelId="{728CFC37-FBF8-40C7-A908-A4697D9D2D11}" type="pres">
      <dgm:prSet presAssocID="{DB3F0CF4-FFC8-422D-B067-2095A7803AA1}" presName="parentText" presStyleLbl="node1" presStyleIdx="0" presStyleCnt="1">
        <dgm:presLayoutVars>
          <dgm:chMax val="0"/>
          <dgm:bulletEnabled val="1"/>
        </dgm:presLayoutVars>
      </dgm:prSet>
      <dgm:spPr/>
    </dgm:pt>
    <dgm:pt modelId="{B24674EB-032E-4B72-8264-B6D5138C9E7F}" type="pres">
      <dgm:prSet presAssocID="{DB3F0CF4-FFC8-422D-B067-2095A7803AA1}" presName="negativeSpace" presStyleCnt="0"/>
      <dgm:spPr/>
    </dgm:pt>
    <dgm:pt modelId="{C3F4CE94-CEC7-4559-B437-2DD22ACFFF21}" type="pres">
      <dgm:prSet presAssocID="{DB3F0CF4-FFC8-422D-B067-2095A7803AA1}" presName="childText" presStyleLbl="conFgAcc1" presStyleIdx="0" presStyleCnt="1">
        <dgm:presLayoutVars>
          <dgm:bulletEnabled val="1"/>
        </dgm:presLayoutVars>
      </dgm:prSet>
      <dgm:spPr/>
    </dgm:pt>
  </dgm:ptLst>
  <dgm:cxnLst>
    <dgm:cxn modelId="{447F4118-D4AA-4BCF-BA66-4D210F4C57A6}" type="presOf" srcId="{2E496445-20A8-47B1-BED3-64CA15B50F16}" destId="{C3F4CE94-CEC7-4559-B437-2DD22ACFFF21}" srcOrd="0" destOrd="1" presId="urn:microsoft.com/office/officeart/2005/8/layout/list1"/>
    <dgm:cxn modelId="{6E5BC31A-E570-4069-B2BD-19403C380130}" srcId="{DB3F0CF4-FFC8-422D-B067-2095A7803AA1}" destId="{2E496445-20A8-47B1-BED3-64CA15B50F16}" srcOrd="1" destOrd="0" parTransId="{B52B6629-C75A-4978-B1A3-4F46F23AFEF0}" sibTransId="{7F0BF2A8-5363-4C2C-8129-33AB9220D5C0}"/>
    <dgm:cxn modelId="{53973C3A-6AB2-44ED-9E1E-C201116ED6A6}" type="presOf" srcId="{25E95C31-FB4F-43B4-A6C0-77D3FEE45AE0}" destId="{C3F4CE94-CEC7-4559-B437-2DD22ACFFF21}" srcOrd="0" destOrd="5" presId="urn:microsoft.com/office/officeart/2005/8/layout/list1"/>
    <dgm:cxn modelId="{9C475348-C19B-4086-A4EE-A5F85ADF64E5}" type="presOf" srcId="{31626F43-2BAD-4659-9A8D-2F7E37646B5F}" destId="{62CCC685-39C6-41E8-8224-CA30A8D5CB7F}" srcOrd="0" destOrd="0" presId="urn:microsoft.com/office/officeart/2005/8/layout/list1"/>
    <dgm:cxn modelId="{1B45D44B-68C7-414E-B8CA-49210348AAD3}" type="presOf" srcId="{074C1F35-CC86-4C90-B160-E83C2B07AA7C}" destId="{C3F4CE94-CEC7-4559-B437-2DD22ACFFF21}" srcOrd="0" destOrd="2" presId="urn:microsoft.com/office/officeart/2005/8/layout/list1"/>
    <dgm:cxn modelId="{1B9FC572-D4CB-40E1-9C44-6C2AF1045EE1}" srcId="{31626F43-2BAD-4659-9A8D-2F7E37646B5F}" destId="{DB3F0CF4-FFC8-422D-B067-2095A7803AA1}" srcOrd="0" destOrd="0" parTransId="{59BE2A7D-B07A-4BFC-90C3-ADBAB6A6432E}" sibTransId="{C7DBD618-1AA7-43EF-9A63-17E60927B5FC}"/>
    <dgm:cxn modelId="{C9C0AC78-69C3-4843-B993-39D34F5ED3FF}" srcId="{DB3F0CF4-FFC8-422D-B067-2095A7803AA1}" destId="{074C1F35-CC86-4C90-B160-E83C2B07AA7C}" srcOrd="2" destOrd="0" parTransId="{C55B85C3-14CA-4254-922F-ADE208EC57F0}" sibTransId="{90B31232-A6A6-4332-BE77-F267CE2FC83E}"/>
    <dgm:cxn modelId="{0AD8B078-1C8E-4BE8-9382-1C5C86118A62}" type="presOf" srcId="{DB3F0CF4-FFC8-422D-B067-2095A7803AA1}" destId="{728CFC37-FBF8-40C7-A908-A4697D9D2D11}" srcOrd="1" destOrd="0" presId="urn:microsoft.com/office/officeart/2005/8/layout/list1"/>
    <dgm:cxn modelId="{181E0385-5611-43F4-A38D-9F5BD48CD6ED}" type="presOf" srcId="{10CB8333-9617-4F8B-B9EA-D616E5CA8E46}" destId="{C3F4CE94-CEC7-4559-B437-2DD22ACFFF21}" srcOrd="0" destOrd="3" presId="urn:microsoft.com/office/officeart/2005/8/layout/list1"/>
    <dgm:cxn modelId="{14DA0D8F-44C5-4CB8-A883-BDDC201B8EAE}" type="presOf" srcId="{DB3F0CF4-FFC8-422D-B067-2095A7803AA1}" destId="{E24318D5-1A4E-4993-8B42-E8721C2D98B5}" srcOrd="0" destOrd="0" presId="urn:microsoft.com/office/officeart/2005/8/layout/list1"/>
    <dgm:cxn modelId="{D65F6494-BF05-4267-ADA5-BDCA42DA58AA}" srcId="{074C1F35-CC86-4C90-B160-E83C2B07AA7C}" destId="{DF581508-CA93-4B82-895C-E2A05EFD390C}" srcOrd="1" destOrd="0" parTransId="{B403F891-B6DF-4D9E-BF63-F524390F3897}" sibTransId="{34C6656C-F89A-4F02-A574-0910B62E7301}"/>
    <dgm:cxn modelId="{F6E118C1-4B9E-487F-89F5-F9631D424376}" type="presOf" srcId="{627A65F5-CB4B-4700-9436-E9835603ADE0}" destId="{C3F4CE94-CEC7-4559-B437-2DD22ACFFF21}" srcOrd="0" destOrd="6" presId="urn:microsoft.com/office/officeart/2005/8/layout/list1"/>
    <dgm:cxn modelId="{6019B3C7-3D7D-4E43-ADEF-1039B03596DF}" srcId="{074C1F35-CC86-4C90-B160-E83C2B07AA7C}" destId="{10CB8333-9617-4F8B-B9EA-D616E5CA8E46}" srcOrd="0" destOrd="0" parTransId="{BC3FE281-7052-46D8-9141-83E33E601044}" sibTransId="{254CA7E5-4BE5-4C99-AEEB-2CDB70066CD6}"/>
    <dgm:cxn modelId="{24ABE8C7-2AE1-4BC5-B1DF-500EB65FF4AC}" srcId="{DB3F0CF4-FFC8-422D-B067-2095A7803AA1}" destId="{25E95C31-FB4F-43B4-A6C0-77D3FEE45AE0}" srcOrd="3" destOrd="0" parTransId="{DDC04BB2-FB9A-43AB-A73C-2FEF7434BDC5}" sibTransId="{A91DB6D7-5545-41B9-9CF0-8555F3C383D9}"/>
    <dgm:cxn modelId="{8675EEEE-4EEF-4D09-8BF9-CE2ED0B8D533}" srcId="{DB3F0CF4-FFC8-422D-B067-2095A7803AA1}" destId="{2E9EC4C4-2075-4625-8914-E0C872059E8E}" srcOrd="0" destOrd="0" parTransId="{50831DF1-0CD6-4832-AB9D-CD3C977F78B1}" sibTransId="{101E0CD0-B6D8-40E1-A101-A6F7F63323FB}"/>
    <dgm:cxn modelId="{62DBBEF1-B68E-4D3A-B7BA-FE741A2367CF}" type="presOf" srcId="{DF581508-CA93-4B82-895C-E2A05EFD390C}" destId="{C3F4CE94-CEC7-4559-B437-2DD22ACFFF21}" srcOrd="0" destOrd="4" presId="urn:microsoft.com/office/officeart/2005/8/layout/list1"/>
    <dgm:cxn modelId="{87B8BEF3-E457-4B5D-A335-BB9263316EE8}" srcId="{25E95C31-FB4F-43B4-A6C0-77D3FEE45AE0}" destId="{627A65F5-CB4B-4700-9436-E9835603ADE0}" srcOrd="0" destOrd="0" parTransId="{A67AE74A-BFA9-4A64-AB57-4FC2598E18C9}" sibTransId="{09806F13-BB96-4591-A679-9CEFFE0AC1B2}"/>
    <dgm:cxn modelId="{1D6394F4-715A-45DE-BFF0-6DF70C37A28C}" type="presOf" srcId="{2E9EC4C4-2075-4625-8914-E0C872059E8E}" destId="{C3F4CE94-CEC7-4559-B437-2DD22ACFFF21}" srcOrd="0" destOrd="0" presId="urn:microsoft.com/office/officeart/2005/8/layout/list1"/>
    <dgm:cxn modelId="{059DE2A5-E9C7-447A-971D-2BD462D726F0}" type="presParOf" srcId="{62CCC685-39C6-41E8-8224-CA30A8D5CB7F}" destId="{7C5F8303-D4A2-458B-BB24-C1AE887E98B4}" srcOrd="0" destOrd="0" presId="urn:microsoft.com/office/officeart/2005/8/layout/list1"/>
    <dgm:cxn modelId="{33A0C86E-0B5B-46B5-B145-BA1255581F82}" type="presParOf" srcId="{7C5F8303-D4A2-458B-BB24-C1AE887E98B4}" destId="{E24318D5-1A4E-4993-8B42-E8721C2D98B5}" srcOrd="0" destOrd="0" presId="urn:microsoft.com/office/officeart/2005/8/layout/list1"/>
    <dgm:cxn modelId="{BADFC945-1BBE-4CF5-90DD-E8683E43C18C}" type="presParOf" srcId="{7C5F8303-D4A2-458B-BB24-C1AE887E98B4}" destId="{728CFC37-FBF8-40C7-A908-A4697D9D2D11}" srcOrd="1" destOrd="0" presId="urn:microsoft.com/office/officeart/2005/8/layout/list1"/>
    <dgm:cxn modelId="{1B08908A-5905-44FD-96F5-0F13F4C8352E}" type="presParOf" srcId="{62CCC685-39C6-41E8-8224-CA30A8D5CB7F}" destId="{B24674EB-032E-4B72-8264-B6D5138C9E7F}" srcOrd="1" destOrd="0" presId="urn:microsoft.com/office/officeart/2005/8/layout/list1"/>
    <dgm:cxn modelId="{237B637C-3C52-48EE-A6BB-8039488CB5AA}" type="presParOf" srcId="{62CCC685-39C6-41E8-8224-CA30A8D5CB7F}" destId="{C3F4CE94-CEC7-4559-B437-2DD22ACFFF21}"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1626F43-2BAD-4659-9A8D-2F7E37646B5F}"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DB3F0CF4-FFC8-422D-B067-2095A7803AA1}">
      <dgm:prSet/>
      <dgm:spPr/>
      <dgm:t>
        <a:bodyPr/>
        <a:lstStyle/>
        <a:p>
          <a:r>
            <a:rPr lang="en-US" b="1" dirty="0">
              <a:latin typeface="Times New Roman" panose="02020603050405020304" pitchFamily="18" charset="0"/>
              <a:cs typeface="Times New Roman" panose="02020603050405020304" pitchFamily="18" charset="0"/>
            </a:rPr>
            <a:t>GNNs</a:t>
          </a:r>
          <a:endParaRPr lang="en-US" dirty="0">
            <a:latin typeface="Times New Roman" panose="02020603050405020304" pitchFamily="18" charset="0"/>
            <a:cs typeface="Times New Roman" panose="02020603050405020304" pitchFamily="18" charset="0"/>
          </a:endParaRPr>
        </a:p>
      </dgm:t>
    </dgm:pt>
    <dgm:pt modelId="{59BE2A7D-B07A-4BFC-90C3-ADBAB6A6432E}" type="parTrans" cxnId="{1B9FC572-D4CB-40E1-9C44-6C2AF1045EE1}">
      <dgm:prSet/>
      <dgm:spPr/>
      <dgm:t>
        <a:bodyPr/>
        <a:lstStyle/>
        <a:p>
          <a:endParaRPr lang="en-US"/>
        </a:p>
      </dgm:t>
    </dgm:pt>
    <dgm:pt modelId="{C7DBD618-1AA7-43EF-9A63-17E60927B5FC}" type="sibTrans" cxnId="{1B9FC572-D4CB-40E1-9C44-6C2AF1045EE1}">
      <dgm:prSet/>
      <dgm:spPr/>
      <dgm:t>
        <a:bodyPr/>
        <a:lstStyle/>
        <a:p>
          <a:endParaRPr lang="en-US"/>
        </a:p>
      </dgm:t>
    </dgm:pt>
    <dgm:pt modelId="{2E9EC4C4-2075-4625-8914-E0C872059E8E}">
      <dgm:prSet/>
      <dgm:spPr/>
      <dgm:t>
        <a:bodyPr/>
        <a:lstStyle/>
        <a:p>
          <a:r>
            <a:rPr lang="en-US" dirty="0">
              <a:latin typeface="Times New Roman" panose="02020603050405020304" pitchFamily="18" charset="0"/>
              <a:cs typeface="Times New Roman" panose="02020603050405020304" pitchFamily="18" charset="0"/>
            </a:rPr>
            <a:t>Run GCN on all the data.</a:t>
          </a:r>
        </a:p>
      </dgm:t>
    </dgm:pt>
    <dgm:pt modelId="{50831DF1-0CD6-4832-AB9D-CD3C977F78B1}" type="parTrans" cxnId="{8675EEEE-4EEF-4D09-8BF9-CE2ED0B8D533}">
      <dgm:prSet/>
      <dgm:spPr/>
      <dgm:t>
        <a:bodyPr/>
        <a:lstStyle/>
        <a:p>
          <a:endParaRPr lang="en-US"/>
        </a:p>
      </dgm:t>
    </dgm:pt>
    <dgm:pt modelId="{101E0CD0-B6D8-40E1-A101-A6F7F63323FB}" type="sibTrans" cxnId="{8675EEEE-4EEF-4D09-8BF9-CE2ED0B8D533}">
      <dgm:prSet/>
      <dgm:spPr/>
      <dgm:t>
        <a:bodyPr/>
        <a:lstStyle/>
        <a:p>
          <a:endParaRPr lang="en-US"/>
        </a:p>
      </dgm:t>
    </dgm:pt>
    <dgm:pt modelId="{627A65F5-CB4B-4700-9436-E9835603ADE0}">
      <dgm:prSet/>
      <dgm:spPr/>
      <dgm:t>
        <a:bodyPr/>
        <a:lstStyle/>
        <a:p>
          <a:endParaRPr lang="en-US" dirty="0">
            <a:latin typeface="Times New Roman" panose="02020603050405020304" pitchFamily="18" charset="0"/>
            <a:cs typeface="Times New Roman" panose="02020603050405020304" pitchFamily="18" charset="0"/>
          </a:endParaRPr>
        </a:p>
      </dgm:t>
    </dgm:pt>
    <dgm:pt modelId="{A67AE74A-BFA9-4A64-AB57-4FC2598E18C9}" type="parTrans" cxnId="{87B8BEF3-E457-4B5D-A335-BB9263316EE8}">
      <dgm:prSet/>
      <dgm:spPr/>
      <dgm:t>
        <a:bodyPr/>
        <a:lstStyle/>
        <a:p>
          <a:endParaRPr lang="en-US"/>
        </a:p>
      </dgm:t>
    </dgm:pt>
    <dgm:pt modelId="{09806F13-BB96-4591-A679-9CEFFE0AC1B2}" type="sibTrans" cxnId="{87B8BEF3-E457-4B5D-A335-BB9263316EE8}">
      <dgm:prSet/>
      <dgm:spPr/>
      <dgm:t>
        <a:bodyPr/>
        <a:lstStyle/>
        <a:p>
          <a:endParaRPr lang="en-US"/>
        </a:p>
      </dgm:t>
    </dgm:pt>
    <dgm:pt modelId="{62CCC685-39C6-41E8-8224-CA30A8D5CB7F}" type="pres">
      <dgm:prSet presAssocID="{31626F43-2BAD-4659-9A8D-2F7E37646B5F}" presName="linear" presStyleCnt="0">
        <dgm:presLayoutVars>
          <dgm:dir/>
          <dgm:animLvl val="lvl"/>
          <dgm:resizeHandles val="exact"/>
        </dgm:presLayoutVars>
      </dgm:prSet>
      <dgm:spPr/>
    </dgm:pt>
    <dgm:pt modelId="{7C5F8303-D4A2-458B-BB24-C1AE887E98B4}" type="pres">
      <dgm:prSet presAssocID="{DB3F0CF4-FFC8-422D-B067-2095A7803AA1}" presName="parentLin" presStyleCnt="0"/>
      <dgm:spPr/>
    </dgm:pt>
    <dgm:pt modelId="{E24318D5-1A4E-4993-8B42-E8721C2D98B5}" type="pres">
      <dgm:prSet presAssocID="{DB3F0CF4-FFC8-422D-B067-2095A7803AA1}" presName="parentLeftMargin" presStyleLbl="node1" presStyleIdx="0" presStyleCnt="1"/>
      <dgm:spPr/>
    </dgm:pt>
    <dgm:pt modelId="{728CFC37-FBF8-40C7-A908-A4697D9D2D11}" type="pres">
      <dgm:prSet presAssocID="{DB3F0CF4-FFC8-422D-B067-2095A7803AA1}" presName="parentText" presStyleLbl="node1" presStyleIdx="0" presStyleCnt="1">
        <dgm:presLayoutVars>
          <dgm:chMax val="0"/>
          <dgm:bulletEnabled val="1"/>
        </dgm:presLayoutVars>
      </dgm:prSet>
      <dgm:spPr/>
    </dgm:pt>
    <dgm:pt modelId="{B24674EB-032E-4B72-8264-B6D5138C9E7F}" type="pres">
      <dgm:prSet presAssocID="{DB3F0CF4-FFC8-422D-B067-2095A7803AA1}" presName="negativeSpace" presStyleCnt="0"/>
      <dgm:spPr/>
    </dgm:pt>
    <dgm:pt modelId="{C3F4CE94-CEC7-4559-B437-2DD22ACFFF21}" type="pres">
      <dgm:prSet presAssocID="{DB3F0CF4-FFC8-422D-B067-2095A7803AA1}" presName="childText" presStyleLbl="conFgAcc1" presStyleIdx="0" presStyleCnt="1">
        <dgm:presLayoutVars>
          <dgm:bulletEnabled val="1"/>
        </dgm:presLayoutVars>
      </dgm:prSet>
      <dgm:spPr/>
    </dgm:pt>
  </dgm:ptLst>
  <dgm:cxnLst>
    <dgm:cxn modelId="{9C475348-C19B-4086-A4EE-A5F85ADF64E5}" type="presOf" srcId="{31626F43-2BAD-4659-9A8D-2F7E37646B5F}" destId="{62CCC685-39C6-41E8-8224-CA30A8D5CB7F}" srcOrd="0" destOrd="0" presId="urn:microsoft.com/office/officeart/2005/8/layout/list1"/>
    <dgm:cxn modelId="{1B9FC572-D4CB-40E1-9C44-6C2AF1045EE1}" srcId="{31626F43-2BAD-4659-9A8D-2F7E37646B5F}" destId="{DB3F0CF4-FFC8-422D-B067-2095A7803AA1}" srcOrd="0" destOrd="0" parTransId="{59BE2A7D-B07A-4BFC-90C3-ADBAB6A6432E}" sibTransId="{C7DBD618-1AA7-43EF-9A63-17E60927B5FC}"/>
    <dgm:cxn modelId="{0AD8B078-1C8E-4BE8-9382-1C5C86118A62}" type="presOf" srcId="{DB3F0CF4-FFC8-422D-B067-2095A7803AA1}" destId="{728CFC37-FBF8-40C7-A908-A4697D9D2D11}" srcOrd="1" destOrd="0" presId="urn:microsoft.com/office/officeart/2005/8/layout/list1"/>
    <dgm:cxn modelId="{14DA0D8F-44C5-4CB8-A883-BDDC201B8EAE}" type="presOf" srcId="{DB3F0CF4-FFC8-422D-B067-2095A7803AA1}" destId="{E24318D5-1A4E-4993-8B42-E8721C2D98B5}" srcOrd="0" destOrd="0" presId="urn:microsoft.com/office/officeart/2005/8/layout/list1"/>
    <dgm:cxn modelId="{F6E118C1-4B9E-487F-89F5-F9631D424376}" type="presOf" srcId="{627A65F5-CB4B-4700-9436-E9835603ADE0}" destId="{C3F4CE94-CEC7-4559-B437-2DD22ACFFF21}" srcOrd="0" destOrd="1" presId="urn:microsoft.com/office/officeart/2005/8/layout/list1"/>
    <dgm:cxn modelId="{8675EEEE-4EEF-4D09-8BF9-CE2ED0B8D533}" srcId="{DB3F0CF4-FFC8-422D-B067-2095A7803AA1}" destId="{2E9EC4C4-2075-4625-8914-E0C872059E8E}" srcOrd="0" destOrd="0" parTransId="{50831DF1-0CD6-4832-AB9D-CD3C977F78B1}" sibTransId="{101E0CD0-B6D8-40E1-A101-A6F7F63323FB}"/>
    <dgm:cxn modelId="{87B8BEF3-E457-4B5D-A335-BB9263316EE8}" srcId="{DB3F0CF4-FFC8-422D-B067-2095A7803AA1}" destId="{627A65F5-CB4B-4700-9436-E9835603ADE0}" srcOrd="1" destOrd="0" parTransId="{A67AE74A-BFA9-4A64-AB57-4FC2598E18C9}" sibTransId="{09806F13-BB96-4591-A679-9CEFFE0AC1B2}"/>
    <dgm:cxn modelId="{1D6394F4-715A-45DE-BFF0-6DF70C37A28C}" type="presOf" srcId="{2E9EC4C4-2075-4625-8914-E0C872059E8E}" destId="{C3F4CE94-CEC7-4559-B437-2DD22ACFFF21}" srcOrd="0" destOrd="0" presId="urn:microsoft.com/office/officeart/2005/8/layout/list1"/>
    <dgm:cxn modelId="{059DE2A5-E9C7-447A-971D-2BD462D726F0}" type="presParOf" srcId="{62CCC685-39C6-41E8-8224-CA30A8D5CB7F}" destId="{7C5F8303-D4A2-458B-BB24-C1AE887E98B4}" srcOrd="0" destOrd="0" presId="urn:microsoft.com/office/officeart/2005/8/layout/list1"/>
    <dgm:cxn modelId="{33A0C86E-0B5B-46B5-B145-BA1255581F82}" type="presParOf" srcId="{7C5F8303-D4A2-458B-BB24-C1AE887E98B4}" destId="{E24318D5-1A4E-4993-8B42-E8721C2D98B5}" srcOrd="0" destOrd="0" presId="urn:microsoft.com/office/officeart/2005/8/layout/list1"/>
    <dgm:cxn modelId="{BADFC945-1BBE-4CF5-90DD-E8683E43C18C}" type="presParOf" srcId="{7C5F8303-D4A2-458B-BB24-C1AE887E98B4}" destId="{728CFC37-FBF8-40C7-A908-A4697D9D2D11}" srcOrd="1" destOrd="0" presId="urn:microsoft.com/office/officeart/2005/8/layout/list1"/>
    <dgm:cxn modelId="{1B08908A-5905-44FD-96F5-0F13F4C8352E}" type="presParOf" srcId="{62CCC685-39C6-41E8-8224-CA30A8D5CB7F}" destId="{B24674EB-032E-4B72-8264-B6D5138C9E7F}" srcOrd="1" destOrd="0" presId="urn:microsoft.com/office/officeart/2005/8/layout/list1"/>
    <dgm:cxn modelId="{237B637C-3C52-48EE-A6BB-8039488CB5AA}" type="presParOf" srcId="{62CCC685-39C6-41E8-8224-CA30A8D5CB7F}" destId="{C3F4CE94-CEC7-4559-B437-2DD22ACFFF21}"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B925D69-CEF2-4563-A71D-15A88DF6DFF2}"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622607E6-9F07-4FA3-9AB5-E967DE97D6F6}">
      <dgm:prSet/>
      <dgm:spPr/>
      <dgm:t>
        <a:bodyPr/>
        <a:lstStyle/>
        <a:p>
          <a:pPr>
            <a:lnSpc>
              <a:spcPct val="100000"/>
            </a:lnSpc>
          </a:pPr>
          <a:r>
            <a:rPr lang="en-US" dirty="0">
              <a:latin typeface="Times New Roman" panose="02020603050405020304" pitchFamily="18" charset="0"/>
              <a:cs typeface="Times New Roman" panose="02020603050405020304" pitchFamily="18" charset="0"/>
            </a:rPr>
            <a:t>This project utilizes </a:t>
          </a:r>
          <a:r>
            <a:rPr lang="en-US" b="1" dirty="0">
              <a:latin typeface="Times New Roman" panose="02020603050405020304" pitchFamily="18" charset="0"/>
              <a:cs typeface="Times New Roman" panose="02020603050405020304" pitchFamily="18" charset="0"/>
            </a:rPr>
            <a:t>simulated Next-Generation Sequencing (NGS) data</a:t>
          </a:r>
          <a:r>
            <a:rPr lang="en-US" dirty="0">
              <a:latin typeface="Times New Roman" panose="02020603050405020304" pitchFamily="18" charset="0"/>
              <a:cs typeface="Times New Roman" panose="02020603050405020304" pitchFamily="18" charset="0"/>
            </a:rPr>
            <a:t> to develop predictive models for classifying viral sequences into pathogenic and nonpathogenic categories.</a:t>
          </a:r>
        </a:p>
      </dgm:t>
    </dgm:pt>
    <dgm:pt modelId="{F96B522F-6229-47FB-9D76-8505DFDCE234}" type="parTrans" cxnId="{42B778D5-EFF5-4BD4-B85E-6592B21D747E}">
      <dgm:prSet/>
      <dgm:spPr/>
      <dgm:t>
        <a:bodyPr/>
        <a:lstStyle/>
        <a:p>
          <a:endParaRPr lang="en-US">
            <a:latin typeface="Times New Roman" panose="02020603050405020304" pitchFamily="18" charset="0"/>
            <a:cs typeface="Times New Roman" panose="02020603050405020304" pitchFamily="18" charset="0"/>
          </a:endParaRPr>
        </a:p>
      </dgm:t>
    </dgm:pt>
    <dgm:pt modelId="{BA132AD5-EB2E-4939-A4BB-8641C1384FB9}" type="sibTrans" cxnId="{42B778D5-EFF5-4BD4-B85E-6592B21D747E}">
      <dgm:prSet/>
      <dgm:spPr/>
      <dgm:t>
        <a:bodyPr/>
        <a:lstStyle/>
        <a:p>
          <a:pPr>
            <a:lnSpc>
              <a:spcPct val="100000"/>
            </a:lnSpc>
          </a:pPr>
          <a:endParaRPr lang="en-US">
            <a:latin typeface="Times New Roman" panose="02020603050405020304" pitchFamily="18" charset="0"/>
            <a:cs typeface="Times New Roman" panose="02020603050405020304" pitchFamily="18" charset="0"/>
          </a:endParaRPr>
        </a:p>
      </dgm:t>
    </dgm:pt>
    <dgm:pt modelId="{EEB0E085-D378-4DCA-A740-4C4137517A77}">
      <dgm:prSet/>
      <dgm:spPr/>
      <dgm:t>
        <a:bodyPr/>
        <a:lstStyle/>
        <a:p>
          <a:pPr>
            <a:lnSpc>
              <a:spcPct val="100000"/>
            </a:lnSpc>
          </a:pPr>
          <a:r>
            <a:rPr lang="en-US" b="1" dirty="0">
              <a:latin typeface="Times New Roman" panose="02020603050405020304" pitchFamily="18" charset="0"/>
              <a:cs typeface="Times New Roman" panose="02020603050405020304" pitchFamily="18" charset="0"/>
            </a:rPr>
            <a:t>Modeling Techniques</a:t>
          </a:r>
          <a:r>
            <a:rPr lang="en-US" dirty="0">
              <a:latin typeface="Times New Roman" panose="02020603050405020304" pitchFamily="18" charset="0"/>
              <a:cs typeface="Times New Roman" panose="02020603050405020304" pitchFamily="18" charset="0"/>
            </a:rPr>
            <a:t>: Incorporating a range of methodologies, including </a:t>
          </a:r>
          <a:r>
            <a:rPr lang="en-US" b="1" dirty="0">
              <a:latin typeface="Times New Roman" panose="02020603050405020304" pitchFamily="18" charset="0"/>
              <a:cs typeface="Times New Roman" panose="02020603050405020304" pitchFamily="18" charset="0"/>
            </a:rPr>
            <a:t>Machine Learning (ML)</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Deep Learning (DL)</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graph-based models</a:t>
          </a:r>
          <a:r>
            <a:rPr lang="en-US" dirty="0">
              <a:latin typeface="Times New Roman" panose="02020603050405020304" pitchFamily="18" charset="0"/>
              <a:cs typeface="Times New Roman" panose="02020603050405020304" pitchFamily="18" charset="0"/>
            </a:rPr>
            <a:t>, the project effectively leverages the strengths of each approach to enhance classification accuracy.</a:t>
          </a:r>
        </a:p>
      </dgm:t>
    </dgm:pt>
    <dgm:pt modelId="{849A51CC-5887-4E37-B9FF-753669EC77CF}" type="parTrans" cxnId="{7C2AE34D-2821-4267-9201-B5BF47F0F521}">
      <dgm:prSet/>
      <dgm:spPr/>
      <dgm:t>
        <a:bodyPr/>
        <a:lstStyle/>
        <a:p>
          <a:endParaRPr lang="en-US">
            <a:latin typeface="Times New Roman" panose="02020603050405020304" pitchFamily="18" charset="0"/>
            <a:cs typeface="Times New Roman" panose="02020603050405020304" pitchFamily="18" charset="0"/>
          </a:endParaRPr>
        </a:p>
      </dgm:t>
    </dgm:pt>
    <dgm:pt modelId="{E1FE47AA-91C9-4000-BDFF-784137F61478}" type="sibTrans" cxnId="{7C2AE34D-2821-4267-9201-B5BF47F0F521}">
      <dgm:prSet/>
      <dgm:spPr/>
      <dgm:t>
        <a:bodyPr/>
        <a:lstStyle/>
        <a:p>
          <a:pPr>
            <a:lnSpc>
              <a:spcPct val="100000"/>
            </a:lnSpc>
          </a:pPr>
          <a:endParaRPr lang="en-US">
            <a:latin typeface="Times New Roman" panose="02020603050405020304" pitchFamily="18" charset="0"/>
            <a:cs typeface="Times New Roman" panose="02020603050405020304" pitchFamily="18" charset="0"/>
          </a:endParaRPr>
        </a:p>
      </dgm:t>
    </dgm:pt>
    <dgm:pt modelId="{E378BC20-F67F-480F-8B2E-9E299F78742A}">
      <dgm:prSet/>
      <dgm:spPr/>
      <dgm:t>
        <a:bodyPr/>
        <a:lstStyle/>
        <a:p>
          <a:pPr>
            <a:lnSpc>
              <a:spcPct val="100000"/>
            </a:lnSpc>
          </a:pPr>
          <a:r>
            <a:rPr lang="en-US" b="1" dirty="0">
              <a:latin typeface="Times New Roman" panose="02020603050405020304" pitchFamily="18" charset="0"/>
              <a:cs typeface="Times New Roman" panose="02020603050405020304" pitchFamily="18" charset="0"/>
            </a:rPr>
            <a:t>Feature Engineering</a:t>
          </a:r>
          <a:r>
            <a:rPr lang="en-US" dirty="0">
              <a:latin typeface="Times New Roman" panose="02020603050405020304" pitchFamily="18" charset="0"/>
              <a:cs typeface="Times New Roman" panose="02020603050405020304" pitchFamily="18" charset="0"/>
            </a:rPr>
            <a:t>: By meticulously engineering and selecting key sequence features, the project ensures that the models are trained on the most informative data, facilitating more precise predictions.</a:t>
          </a:r>
        </a:p>
      </dgm:t>
    </dgm:pt>
    <dgm:pt modelId="{7A6A6D36-66FC-4D95-A9F8-1513FCC6B8B2}" type="parTrans" cxnId="{B8543B8E-BF47-4201-B4B3-E467E93655A3}">
      <dgm:prSet/>
      <dgm:spPr/>
      <dgm:t>
        <a:bodyPr/>
        <a:lstStyle/>
        <a:p>
          <a:endParaRPr lang="en-US">
            <a:latin typeface="Times New Roman" panose="02020603050405020304" pitchFamily="18" charset="0"/>
            <a:cs typeface="Times New Roman" panose="02020603050405020304" pitchFamily="18" charset="0"/>
          </a:endParaRPr>
        </a:p>
      </dgm:t>
    </dgm:pt>
    <dgm:pt modelId="{86C7A69A-4CC0-4EBD-96B4-79324437BF79}" type="sibTrans" cxnId="{B8543B8E-BF47-4201-B4B3-E467E93655A3}">
      <dgm:prSet/>
      <dgm:spPr/>
      <dgm:t>
        <a:bodyPr/>
        <a:lstStyle/>
        <a:p>
          <a:pPr>
            <a:lnSpc>
              <a:spcPct val="100000"/>
            </a:lnSpc>
          </a:pPr>
          <a:endParaRPr lang="en-US">
            <a:latin typeface="Times New Roman" panose="02020603050405020304" pitchFamily="18" charset="0"/>
            <a:cs typeface="Times New Roman" panose="02020603050405020304" pitchFamily="18" charset="0"/>
          </a:endParaRPr>
        </a:p>
      </dgm:t>
    </dgm:pt>
    <dgm:pt modelId="{4A1FEA6C-E95C-4DE1-B433-50E00ED59D0E}">
      <dgm:prSet/>
      <dgm:spPr/>
      <dgm:t>
        <a:bodyPr/>
        <a:lstStyle/>
        <a:p>
          <a:pPr>
            <a:lnSpc>
              <a:spcPct val="100000"/>
            </a:lnSpc>
          </a:pPr>
          <a:r>
            <a:rPr lang="en-US" dirty="0">
              <a:latin typeface="Times New Roman" panose="02020603050405020304" pitchFamily="18" charset="0"/>
              <a:cs typeface="Times New Roman" panose="02020603050405020304" pitchFamily="18" charset="0"/>
            </a:rPr>
            <a:t>This project aims to </a:t>
          </a:r>
          <a:r>
            <a:rPr lang="en-US" b="1" dirty="0">
              <a:latin typeface="Times New Roman" panose="02020603050405020304" pitchFamily="18" charset="0"/>
              <a:cs typeface="Times New Roman" panose="02020603050405020304" pitchFamily="18" charset="0"/>
            </a:rPr>
            <a:t>enhance real-time detection and classification of novel pathogens</a:t>
          </a:r>
          <a:r>
            <a:rPr lang="en-US" dirty="0">
              <a:latin typeface="Times New Roman" panose="02020603050405020304" pitchFamily="18" charset="0"/>
              <a:cs typeface="Times New Roman" panose="02020603050405020304" pitchFamily="18" charset="0"/>
            </a:rPr>
            <a:t>, with significant public health implications for outbreak management and global preparedness.</a:t>
          </a:r>
        </a:p>
      </dgm:t>
    </dgm:pt>
    <dgm:pt modelId="{8DD46FD5-430E-40D2-B8AA-2ABD8A130B75}" type="parTrans" cxnId="{EF1BE602-31B8-4D68-8936-EBEB42A0BF4E}">
      <dgm:prSet/>
      <dgm:spPr/>
      <dgm:t>
        <a:bodyPr/>
        <a:lstStyle/>
        <a:p>
          <a:endParaRPr lang="en-US">
            <a:latin typeface="Times New Roman" panose="02020603050405020304" pitchFamily="18" charset="0"/>
            <a:cs typeface="Times New Roman" panose="02020603050405020304" pitchFamily="18" charset="0"/>
          </a:endParaRPr>
        </a:p>
      </dgm:t>
    </dgm:pt>
    <dgm:pt modelId="{A6801EE2-5B55-4D3A-A919-A0C78BAD6A1D}" type="sibTrans" cxnId="{EF1BE602-31B8-4D68-8936-EBEB42A0BF4E}">
      <dgm:prSet/>
      <dgm:spPr/>
      <dgm:t>
        <a:bodyPr/>
        <a:lstStyle/>
        <a:p>
          <a:endParaRPr lang="en-US">
            <a:latin typeface="Times New Roman" panose="02020603050405020304" pitchFamily="18" charset="0"/>
            <a:cs typeface="Times New Roman" panose="02020603050405020304" pitchFamily="18" charset="0"/>
          </a:endParaRPr>
        </a:p>
      </dgm:t>
    </dgm:pt>
    <dgm:pt modelId="{EBCB4BCE-EC72-4381-9D2D-6F98B4BC1D5A}" type="pres">
      <dgm:prSet presAssocID="{2B925D69-CEF2-4563-A71D-15A88DF6DFF2}" presName="root" presStyleCnt="0">
        <dgm:presLayoutVars>
          <dgm:dir/>
          <dgm:resizeHandles val="exact"/>
        </dgm:presLayoutVars>
      </dgm:prSet>
      <dgm:spPr/>
    </dgm:pt>
    <dgm:pt modelId="{88E848B9-4B1B-480F-A3BB-D1A2B8804119}" type="pres">
      <dgm:prSet presAssocID="{2B925D69-CEF2-4563-A71D-15A88DF6DFF2}" presName="container" presStyleCnt="0">
        <dgm:presLayoutVars>
          <dgm:dir/>
          <dgm:resizeHandles val="exact"/>
        </dgm:presLayoutVars>
      </dgm:prSet>
      <dgm:spPr/>
    </dgm:pt>
    <dgm:pt modelId="{9A38DD9B-D482-4FE9-8450-48D2420A522F}" type="pres">
      <dgm:prSet presAssocID="{622607E6-9F07-4FA3-9AB5-E967DE97D6F6}" presName="compNode" presStyleCnt="0"/>
      <dgm:spPr/>
    </dgm:pt>
    <dgm:pt modelId="{06503026-4CA6-4D78-B108-F88029D214F1}" type="pres">
      <dgm:prSet presAssocID="{622607E6-9F07-4FA3-9AB5-E967DE97D6F6}" presName="iconBgRect" presStyleLbl="bgShp" presStyleIdx="0" presStyleCnt="4"/>
      <dgm:spPr/>
    </dgm:pt>
    <dgm:pt modelId="{50BFBEB8-5DA4-410D-B8A7-E67FEAC0321F}" type="pres">
      <dgm:prSet presAssocID="{622607E6-9F07-4FA3-9AB5-E967DE97D6F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NA"/>
        </a:ext>
      </dgm:extLst>
    </dgm:pt>
    <dgm:pt modelId="{E301818F-00F4-40B2-ADA7-3763EC74438A}" type="pres">
      <dgm:prSet presAssocID="{622607E6-9F07-4FA3-9AB5-E967DE97D6F6}" presName="spaceRect" presStyleCnt="0"/>
      <dgm:spPr/>
    </dgm:pt>
    <dgm:pt modelId="{88CFD2E4-50FD-44B9-9D2A-D8AFF2C2AA2A}" type="pres">
      <dgm:prSet presAssocID="{622607E6-9F07-4FA3-9AB5-E967DE97D6F6}" presName="textRect" presStyleLbl="revTx" presStyleIdx="0" presStyleCnt="4">
        <dgm:presLayoutVars>
          <dgm:chMax val="1"/>
          <dgm:chPref val="1"/>
        </dgm:presLayoutVars>
      </dgm:prSet>
      <dgm:spPr/>
    </dgm:pt>
    <dgm:pt modelId="{8F7A3839-2454-4D09-A97E-0FCEDADC61AE}" type="pres">
      <dgm:prSet presAssocID="{BA132AD5-EB2E-4939-A4BB-8641C1384FB9}" presName="sibTrans" presStyleLbl="sibTrans2D1" presStyleIdx="0" presStyleCnt="0"/>
      <dgm:spPr/>
    </dgm:pt>
    <dgm:pt modelId="{9BCDEF97-85E7-4185-AE47-3E81524DCDD4}" type="pres">
      <dgm:prSet presAssocID="{EEB0E085-D378-4DCA-A740-4C4137517A77}" presName="compNode" presStyleCnt="0"/>
      <dgm:spPr/>
    </dgm:pt>
    <dgm:pt modelId="{60999D3B-3905-4FB4-9C1C-3F43DED3E5AD}" type="pres">
      <dgm:prSet presAssocID="{EEB0E085-D378-4DCA-A740-4C4137517A77}" presName="iconBgRect" presStyleLbl="bgShp" presStyleIdx="1" presStyleCnt="4"/>
      <dgm:spPr/>
    </dgm:pt>
    <dgm:pt modelId="{1F3BFF93-518B-42A9-BA58-D9AE435C7E1A}" type="pres">
      <dgm:prSet presAssocID="{EEB0E085-D378-4DCA-A740-4C4137517A7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780731E4-31B5-4278-A72D-81054C11819E}" type="pres">
      <dgm:prSet presAssocID="{EEB0E085-D378-4DCA-A740-4C4137517A77}" presName="spaceRect" presStyleCnt="0"/>
      <dgm:spPr/>
    </dgm:pt>
    <dgm:pt modelId="{EAEA662E-C7D0-4B70-877D-074CECC70FE5}" type="pres">
      <dgm:prSet presAssocID="{EEB0E085-D378-4DCA-A740-4C4137517A77}" presName="textRect" presStyleLbl="revTx" presStyleIdx="1" presStyleCnt="4">
        <dgm:presLayoutVars>
          <dgm:chMax val="1"/>
          <dgm:chPref val="1"/>
        </dgm:presLayoutVars>
      </dgm:prSet>
      <dgm:spPr/>
    </dgm:pt>
    <dgm:pt modelId="{70A1A4D0-7C90-4737-9F9F-1F7BBCF752FD}" type="pres">
      <dgm:prSet presAssocID="{E1FE47AA-91C9-4000-BDFF-784137F61478}" presName="sibTrans" presStyleLbl="sibTrans2D1" presStyleIdx="0" presStyleCnt="0"/>
      <dgm:spPr/>
    </dgm:pt>
    <dgm:pt modelId="{756A75FE-96F0-4E10-915A-E200904B1C88}" type="pres">
      <dgm:prSet presAssocID="{E378BC20-F67F-480F-8B2E-9E299F78742A}" presName="compNode" presStyleCnt="0"/>
      <dgm:spPr/>
    </dgm:pt>
    <dgm:pt modelId="{E8F0D557-9347-478F-ADCA-64256B440BF4}" type="pres">
      <dgm:prSet presAssocID="{E378BC20-F67F-480F-8B2E-9E299F78742A}" presName="iconBgRect" presStyleLbl="bgShp" presStyleIdx="2" presStyleCnt="4"/>
      <dgm:spPr/>
    </dgm:pt>
    <dgm:pt modelId="{B6AAA2B4-CD6F-4FC8-9388-49E0DEB61ADA}" type="pres">
      <dgm:prSet presAssocID="{E378BC20-F67F-480F-8B2E-9E299F7874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2C3CE81B-6271-4C03-8735-6E78ED590631}" type="pres">
      <dgm:prSet presAssocID="{E378BC20-F67F-480F-8B2E-9E299F78742A}" presName="spaceRect" presStyleCnt="0"/>
      <dgm:spPr/>
    </dgm:pt>
    <dgm:pt modelId="{71BB2586-CD1C-4A13-8B24-E3C0968D1ED8}" type="pres">
      <dgm:prSet presAssocID="{E378BC20-F67F-480F-8B2E-9E299F78742A}" presName="textRect" presStyleLbl="revTx" presStyleIdx="2" presStyleCnt="4">
        <dgm:presLayoutVars>
          <dgm:chMax val="1"/>
          <dgm:chPref val="1"/>
        </dgm:presLayoutVars>
      </dgm:prSet>
      <dgm:spPr/>
    </dgm:pt>
    <dgm:pt modelId="{D3252526-F2D7-40EB-8CEF-4C80137CAF42}" type="pres">
      <dgm:prSet presAssocID="{86C7A69A-4CC0-4EBD-96B4-79324437BF79}" presName="sibTrans" presStyleLbl="sibTrans2D1" presStyleIdx="0" presStyleCnt="0"/>
      <dgm:spPr/>
    </dgm:pt>
    <dgm:pt modelId="{21B13C86-92AD-4D74-83C4-2A0F0A20003E}" type="pres">
      <dgm:prSet presAssocID="{4A1FEA6C-E95C-4DE1-B433-50E00ED59D0E}" presName="compNode" presStyleCnt="0"/>
      <dgm:spPr/>
    </dgm:pt>
    <dgm:pt modelId="{96AA01E8-5345-4FEC-BCAA-EAACEFA07099}" type="pres">
      <dgm:prSet presAssocID="{4A1FEA6C-E95C-4DE1-B433-50E00ED59D0E}" presName="iconBgRect" presStyleLbl="bgShp" presStyleIdx="3" presStyleCnt="4"/>
      <dgm:spPr/>
    </dgm:pt>
    <dgm:pt modelId="{67FFB0E3-DB84-494C-BC29-8BAFF52C12C3}" type="pres">
      <dgm:prSet presAssocID="{4A1FEA6C-E95C-4DE1-B433-50E00ED59D0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tor"/>
        </a:ext>
      </dgm:extLst>
    </dgm:pt>
    <dgm:pt modelId="{7D562339-262D-4435-AD71-F40C044DAAD6}" type="pres">
      <dgm:prSet presAssocID="{4A1FEA6C-E95C-4DE1-B433-50E00ED59D0E}" presName="spaceRect" presStyleCnt="0"/>
      <dgm:spPr/>
    </dgm:pt>
    <dgm:pt modelId="{A24BF7CC-42AF-4062-B7B4-983EDEC6EDA9}" type="pres">
      <dgm:prSet presAssocID="{4A1FEA6C-E95C-4DE1-B433-50E00ED59D0E}" presName="textRect" presStyleLbl="revTx" presStyleIdx="3" presStyleCnt="4">
        <dgm:presLayoutVars>
          <dgm:chMax val="1"/>
          <dgm:chPref val="1"/>
        </dgm:presLayoutVars>
      </dgm:prSet>
      <dgm:spPr/>
    </dgm:pt>
  </dgm:ptLst>
  <dgm:cxnLst>
    <dgm:cxn modelId="{EF1BE602-31B8-4D68-8936-EBEB42A0BF4E}" srcId="{2B925D69-CEF2-4563-A71D-15A88DF6DFF2}" destId="{4A1FEA6C-E95C-4DE1-B433-50E00ED59D0E}" srcOrd="3" destOrd="0" parTransId="{8DD46FD5-430E-40D2-B8AA-2ABD8A130B75}" sibTransId="{A6801EE2-5B55-4D3A-A919-A0C78BAD6A1D}"/>
    <dgm:cxn modelId="{DAA57B1D-BA1B-4850-A518-CC4756F48207}" type="presOf" srcId="{622607E6-9F07-4FA3-9AB5-E967DE97D6F6}" destId="{88CFD2E4-50FD-44B9-9D2A-D8AFF2C2AA2A}" srcOrd="0" destOrd="0" presId="urn:microsoft.com/office/officeart/2018/2/layout/IconCircleList"/>
    <dgm:cxn modelId="{81F7E436-145E-4DE1-AAB4-DE8139666BC8}" type="presOf" srcId="{4A1FEA6C-E95C-4DE1-B433-50E00ED59D0E}" destId="{A24BF7CC-42AF-4062-B7B4-983EDEC6EDA9}" srcOrd="0" destOrd="0" presId="urn:microsoft.com/office/officeart/2018/2/layout/IconCircleList"/>
    <dgm:cxn modelId="{50DAD35E-33C1-4F4F-BA2C-420D924EFC47}" type="presOf" srcId="{E378BC20-F67F-480F-8B2E-9E299F78742A}" destId="{71BB2586-CD1C-4A13-8B24-E3C0968D1ED8}" srcOrd="0" destOrd="0" presId="urn:microsoft.com/office/officeart/2018/2/layout/IconCircleList"/>
    <dgm:cxn modelId="{A5F62649-07FD-4AAA-AD98-76A63F7C2278}" type="presOf" srcId="{86C7A69A-4CC0-4EBD-96B4-79324437BF79}" destId="{D3252526-F2D7-40EB-8CEF-4C80137CAF42}" srcOrd="0" destOrd="0" presId="urn:microsoft.com/office/officeart/2018/2/layout/IconCircleList"/>
    <dgm:cxn modelId="{7C2AE34D-2821-4267-9201-B5BF47F0F521}" srcId="{2B925D69-CEF2-4563-A71D-15A88DF6DFF2}" destId="{EEB0E085-D378-4DCA-A740-4C4137517A77}" srcOrd="1" destOrd="0" parTransId="{849A51CC-5887-4E37-B9FF-753669EC77CF}" sibTransId="{E1FE47AA-91C9-4000-BDFF-784137F61478}"/>
    <dgm:cxn modelId="{CF0F447A-47F4-4622-B6A8-B2279C6B5EC0}" type="presOf" srcId="{2B925D69-CEF2-4563-A71D-15A88DF6DFF2}" destId="{EBCB4BCE-EC72-4381-9D2D-6F98B4BC1D5A}" srcOrd="0" destOrd="0" presId="urn:microsoft.com/office/officeart/2018/2/layout/IconCircleList"/>
    <dgm:cxn modelId="{B8543B8E-BF47-4201-B4B3-E467E93655A3}" srcId="{2B925D69-CEF2-4563-A71D-15A88DF6DFF2}" destId="{E378BC20-F67F-480F-8B2E-9E299F78742A}" srcOrd="2" destOrd="0" parTransId="{7A6A6D36-66FC-4D95-A9F8-1513FCC6B8B2}" sibTransId="{86C7A69A-4CC0-4EBD-96B4-79324437BF79}"/>
    <dgm:cxn modelId="{D962EB92-C736-4677-8F79-FD63CB5EDF5A}" type="presOf" srcId="{BA132AD5-EB2E-4939-A4BB-8641C1384FB9}" destId="{8F7A3839-2454-4D09-A97E-0FCEDADC61AE}" srcOrd="0" destOrd="0" presId="urn:microsoft.com/office/officeart/2018/2/layout/IconCircleList"/>
    <dgm:cxn modelId="{73ABCDD0-B255-4572-89CD-854AFB07B181}" type="presOf" srcId="{EEB0E085-D378-4DCA-A740-4C4137517A77}" destId="{EAEA662E-C7D0-4B70-877D-074CECC70FE5}" srcOrd="0" destOrd="0" presId="urn:microsoft.com/office/officeart/2018/2/layout/IconCircleList"/>
    <dgm:cxn modelId="{DC5D04D2-BAE7-49C2-9D58-4392EDAFBE48}" type="presOf" srcId="{E1FE47AA-91C9-4000-BDFF-784137F61478}" destId="{70A1A4D0-7C90-4737-9F9F-1F7BBCF752FD}" srcOrd="0" destOrd="0" presId="urn:microsoft.com/office/officeart/2018/2/layout/IconCircleList"/>
    <dgm:cxn modelId="{42B778D5-EFF5-4BD4-B85E-6592B21D747E}" srcId="{2B925D69-CEF2-4563-A71D-15A88DF6DFF2}" destId="{622607E6-9F07-4FA3-9AB5-E967DE97D6F6}" srcOrd="0" destOrd="0" parTransId="{F96B522F-6229-47FB-9D76-8505DFDCE234}" sibTransId="{BA132AD5-EB2E-4939-A4BB-8641C1384FB9}"/>
    <dgm:cxn modelId="{24F7DC9E-A6F7-452B-9559-2529CC2E17C9}" type="presParOf" srcId="{EBCB4BCE-EC72-4381-9D2D-6F98B4BC1D5A}" destId="{88E848B9-4B1B-480F-A3BB-D1A2B8804119}" srcOrd="0" destOrd="0" presId="urn:microsoft.com/office/officeart/2018/2/layout/IconCircleList"/>
    <dgm:cxn modelId="{A131A6ED-9ECA-4FB7-9533-B3C4D00A3F92}" type="presParOf" srcId="{88E848B9-4B1B-480F-A3BB-D1A2B8804119}" destId="{9A38DD9B-D482-4FE9-8450-48D2420A522F}" srcOrd="0" destOrd="0" presId="urn:microsoft.com/office/officeart/2018/2/layout/IconCircleList"/>
    <dgm:cxn modelId="{EB0FD0BF-EBD5-43DC-AC0B-F1A104B95E3F}" type="presParOf" srcId="{9A38DD9B-D482-4FE9-8450-48D2420A522F}" destId="{06503026-4CA6-4D78-B108-F88029D214F1}" srcOrd="0" destOrd="0" presId="urn:microsoft.com/office/officeart/2018/2/layout/IconCircleList"/>
    <dgm:cxn modelId="{F0FA7EEB-D27B-44BF-B55B-25E6957284ED}" type="presParOf" srcId="{9A38DD9B-D482-4FE9-8450-48D2420A522F}" destId="{50BFBEB8-5DA4-410D-B8A7-E67FEAC0321F}" srcOrd="1" destOrd="0" presId="urn:microsoft.com/office/officeart/2018/2/layout/IconCircleList"/>
    <dgm:cxn modelId="{33CD3903-6C21-43F3-B094-F7091A4E2F62}" type="presParOf" srcId="{9A38DD9B-D482-4FE9-8450-48D2420A522F}" destId="{E301818F-00F4-40B2-ADA7-3763EC74438A}" srcOrd="2" destOrd="0" presId="urn:microsoft.com/office/officeart/2018/2/layout/IconCircleList"/>
    <dgm:cxn modelId="{44FC3A4F-4FA2-4AA7-8A17-3DB3A2F29F27}" type="presParOf" srcId="{9A38DD9B-D482-4FE9-8450-48D2420A522F}" destId="{88CFD2E4-50FD-44B9-9D2A-D8AFF2C2AA2A}" srcOrd="3" destOrd="0" presId="urn:microsoft.com/office/officeart/2018/2/layout/IconCircleList"/>
    <dgm:cxn modelId="{87C16691-8D04-4A38-8767-5B0D029CC5CF}" type="presParOf" srcId="{88E848B9-4B1B-480F-A3BB-D1A2B8804119}" destId="{8F7A3839-2454-4D09-A97E-0FCEDADC61AE}" srcOrd="1" destOrd="0" presId="urn:microsoft.com/office/officeart/2018/2/layout/IconCircleList"/>
    <dgm:cxn modelId="{BCDF12EE-222E-4C5B-82A4-89A48CB9CECB}" type="presParOf" srcId="{88E848B9-4B1B-480F-A3BB-D1A2B8804119}" destId="{9BCDEF97-85E7-4185-AE47-3E81524DCDD4}" srcOrd="2" destOrd="0" presId="urn:microsoft.com/office/officeart/2018/2/layout/IconCircleList"/>
    <dgm:cxn modelId="{EA9BB0BF-D287-4709-A527-7EB43A4FBE7B}" type="presParOf" srcId="{9BCDEF97-85E7-4185-AE47-3E81524DCDD4}" destId="{60999D3B-3905-4FB4-9C1C-3F43DED3E5AD}" srcOrd="0" destOrd="0" presId="urn:microsoft.com/office/officeart/2018/2/layout/IconCircleList"/>
    <dgm:cxn modelId="{808585EE-5F8C-4ACC-B6B5-1820514EAC27}" type="presParOf" srcId="{9BCDEF97-85E7-4185-AE47-3E81524DCDD4}" destId="{1F3BFF93-518B-42A9-BA58-D9AE435C7E1A}" srcOrd="1" destOrd="0" presId="urn:microsoft.com/office/officeart/2018/2/layout/IconCircleList"/>
    <dgm:cxn modelId="{D87735FD-C1F6-4E69-9F46-551077DC30CE}" type="presParOf" srcId="{9BCDEF97-85E7-4185-AE47-3E81524DCDD4}" destId="{780731E4-31B5-4278-A72D-81054C11819E}" srcOrd="2" destOrd="0" presId="urn:microsoft.com/office/officeart/2018/2/layout/IconCircleList"/>
    <dgm:cxn modelId="{B9ABD79C-6A3E-4F9D-B78E-6655606DA6A3}" type="presParOf" srcId="{9BCDEF97-85E7-4185-AE47-3E81524DCDD4}" destId="{EAEA662E-C7D0-4B70-877D-074CECC70FE5}" srcOrd="3" destOrd="0" presId="urn:microsoft.com/office/officeart/2018/2/layout/IconCircleList"/>
    <dgm:cxn modelId="{EAD07B52-DF36-4316-80C8-848B3316CB02}" type="presParOf" srcId="{88E848B9-4B1B-480F-A3BB-D1A2B8804119}" destId="{70A1A4D0-7C90-4737-9F9F-1F7BBCF752FD}" srcOrd="3" destOrd="0" presId="urn:microsoft.com/office/officeart/2018/2/layout/IconCircleList"/>
    <dgm:cxn modelId="{F3070B8E-B101-42E1-83C8-AA3EE4A6B896}" type="presParOf" srcId="{88E848B9-4B1B-480F-A3BB-D1A2B8804119}" destId="{756A75FE-96F0-4E10-915A-E200904B1C88}" srcOrd="4" destOrd="0" presId="urn:microsoft.com/office/officeart/2018/2/layout/IconCircleList"/>
    <dgm:cxn modelId="{377EE151-DADD-411B-824C-1C6326E14CDE}" type="presParOf" srcId="{756A75FE-96F0-4E10-915A-E200904B1C88}" destId="{E8F0D557-9347-478F-ADCA-64256B440BF4}" srcOrd="0" destOrd="0" presId="urn:microsoft.com/office/officeart/2018/2/layout/IconCircleList"/>
    <dgm:cxn modelId="{1CD3FC93-533E-4F87-9008-C937AD12D7E9}" type="presParOf" srcId="{756A75FE-96F0-4E10-915A-E200904B1C88}" destId="{B6AAA2B4-CD6F-4FC8-9388-49E0DEB61ADA}" srcOrd="1" destOrd="0" presId="urn:microsoft.com/office/officeart/2018/2/layout/IconCircleList"/>
    <dgm:cxn modelId="{0B451C04-E7CD-45EC-B908-8ED5E1A34AF8}" type="presParOf" srcId="{756A75FE-96F0-4E10-915A-E200904B1C88}" destId="{2C3CE81B-6271-4C03-8735-6E78ED590631}" srcOrd="2" destOrd="0" presId="urn:microsoft.com/office/officeart/2018/2/layout/IconCircleList"/>
    <dgm:cxn modelId="{731C85C5-66EA-48CD-9F3B-3E942E3C0C5B}" type="presParOf" srcId="{756A75FE-96F0-4E10-915A-E200904B1C88}" destId="{71BB2586-CD1C-4A13-8B24-E3C0968D1ED8}" srcOrd="3" destOrd="0" presId="urn:microsoft.com/office/officeart/2018/2/layout/IconCircleList"/>
    <dgm:cxn modelId="{0F9BF37E-3ADD-4089-AF74-931758D36342}" type="presParOf" srcId="{88E848B9-4B1B-480F-A3BB-D1A2B8804119}" destId="{D3252526-F2D7-40EB-8CEF-4C80137CAF42}" srcOrd="5" destOrd="0" presId="urn:microsoft.com/office/officeart/2018/2/layout/IconCircleList"/>
    <dgm:cxn modelId="{87624FF6-EF69-4BE6-93B0-44367033FA5D}" type="presParOf" srcId="{88E848B9-4B1B-480F-A3BB-D1A2B8804119}" destId="{21B13C86-92AD-4D74-83C4-2A0F0A20003E}" srcOrd="6" destOrd="0" presId="urn:microsoft.com/office/officeart/2018/2/layout/IconCircleList"/>
    <dgm:cxn modelId="{CD9D30F8-5469-48DE-9667-249CA8164F48}" type="presParOf" srcId="{21B13C86-92AD-4D74-83C4-2A0F0A20003E}" destId="{96AA01E8-5345-4FEC-BCAA-EAACEFA07099}" srcOrd="0" destOrd="0" presId="urn:microsoft.com/office/officeart/2018/2/layout/IconCircleList"/>
    <dgm:cxn modelId="{B2BE7A5B-5061-45AB-9B86-5EF634060E50}" type="presParOf" srcId="{21B13C86-92AD-4D74-83C4-2A0F0A20003E}" destId="{67FFB0E3-DB84-494C-BC29-8BAFF52C12C3}" srcOrd="1" destOrd="0" presId="urn:microsoft.com/office/officeart/2018/2/layout/IconCircleList"/>
    <dgm:cxn modelId="{95FB1FE8-B7F0-4050-9306-597557ABBC74}" type="presParOf" srcId="{21B13C86-92AD-4D74-83C4-2A0F0A20003E}" destId="{7D562339-262D-4435-AD71-F40C044DAAD6}" srcOrd="2" destOrd="0" presId="urn:microsoft.com/office/officeart/2018/2/layout/IconCircleList"/>
    <dgm:cxn modelId="{459BEEF2-C1AC-4BF2-9679-7D80F6DCB366}" type="presParOf" srcId="{21B13C86-92AD-4D74-83C4-2A0F0A20003E}" destId="{A24BF7CC-42AF-4062-B7B4-983EDEC6EDA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8A6DA6-8F68-4EEC-AE70-0241F9BCDB2E}"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18CBD2-45D7-465D-89F4-F91D73AB02EB}">
      <dgm:prSet/>
      <dgm:spPr/>
      <dgm:t>
        <a:bodyPr/>
        <a:lstStyle/>
        <a:p>
          <a:pPr>
            <a:lnSpc>
              <a:spcPct val="100000"/>
            </a:lnSpc>
          </a:pPr>
          <a:r>
            <a:rPr lang="en-US" b="1" dirty="0">
              <a:latin typeface="Times New Roman" panose="02020603050405020304" pitchFamily="18" charset="0"/>
              <a:cs typeface="Times New Roman" panose="02020603050405020304" pitchFamily="18" charset="0"/>
            </a:rPr>
            <a:t>Rapid Detection of Novel Pathogens</a:t>
          </a:r>
          <a:endParaRPr lang="en-US" dirty="0">
            <a:latin typeface="Times New Roman" panose="02020603050405020304" pitchFamily="18" charset="0"/>
            <a:cs typeface="Times New Roman" panose="02020603050405020304" pitchFamily="18" charset="0"/>
          </a:endParaRPr>
        </a:p>
      </dgm:t>
    </dgm:pt>
    <dgm:pt modelId="{B5092B48-7F12-4CD5-9DD2-105238E95765}" type="parTrans" cxnId="{9CD9C89A-C47F-420B-835C-8BDC6D98386D}">
      <dgm:prSet/>
      <dgm:spPr/>
      <dgm:t>
        <a:bodyPr/>
        <a:lstStyle/>
        <a:p>
          <a:endParaRPr lang="en-US">
            <a:latin typeface="Times New Roman" panose="02020603050405020304" pitchFamily="18" charset="0"/>
            <a:cs typeface="Times New Roman" panose="02020603050405020304" pitchFamily="18" charset="0"/>
          </a:endParaRPr>
        </a:p>
      </dgm:t>
    </dgm:pt>
    <dgm:pt modelId="{69A86FDF-EABF-472B-998D-D16AC23C1FBA}" type="sibTrans" cxnId="{9CD9C89A-C47F-420B-835C-8BDC6D98386D}">
      <dgm:prSet/>
      <dgm:spPr/>
      <dgm:t>
        <a:bodyPr/>
        <a:lstStyle/>
        <a:p>
          <a:endParaRPr lang="en-US">
            <a:latin typeface="Times New Roman" panose="02020603050405020304" pitchFamily="18" charset="0"/>
            <a:cs typeface="Times New Roman" panose="02020603050405020304" pitchFamily="18" charset="0"/>
          </a:endParaRPr>
        </a:p>
      </dgm:t>
    </dgm:pt>
    <dgm:pt modelId="{2DD65949-4A33-4A57-BAD6-6D6B8C45FB9C}">
      <dgm:prSet/>
      <dgm:spPr/>
      <dgm:t>
        <a:bodyPr/>
        <a:lstStyle/>
        <a:p>
          <a:pPr>
            <a:lnSpc>
              <a:spcPct val="100000"/>
            </a:lnSpc>
          </a:pPr>
          <a:r>
            <a:rPr lang="en-US" dirty="0">
              <a:latin typeface="Times New Roman" panose="02020603050405020304" pitchFamily="18" charset="0"/>
              <a:cs typeface="Times New Roman" panose="02020603050405020304" pitchFamily="18" charset="0"/>
            </a:rPr>
            <a:t>Traditional models rely on known sequences, limiting the detection of new viruses.</a:t>
          </a:r>
        </a:p>
      </dgm:t>
    </dgm:pt>
    <dgm:pt modelId="{8EEA6994-C391-49BB-BC96-DB2E63454D87}" type="parTrans" cxnId="{D1837206-38E2-4B1B-8A3D-B72EB70A3E24}">
      <dgm:prSet/>
      <dgm:spPr/>
      <dgm:t>
        <a:bodyPr/>
        <a:lstStyle/>
        <a:p>
          <a:endParaRPr lang="en-US">
            <a:latin typeface="Times New Roman" panose="02020603050405020304" pitchFamily="18" charset="0"/>
            <a:cs typeface="Times New Roman" panose="02020603050405020304" pitchFamily="18" charset="0"/>
          </a:endParaRPr>
        </a:p>
      </dgm:t>
    </dgm:pt>
    <dgm:pt modelId="{31A8ECCC-370E-4ED5-9DE4-75277F2CFEA4}" type="sibTrans" cxnId="{D1837206-38E2-4B1B-8A3D-B72EB70A3E24}">
      <dgm:prSet/>
      <dgm:spPr/>
      <dgm:t>
        <a:bodyPr/>
        <a:lstStyle/>
        <a:p>
          <a:endParaRPr lang="en-US">
            <a:latin typeface="Times New Roman" panose="02020603050405020304" pitchFamily="18" charset="0"/>
            <a:cs typeface="Times New Roman" panose="02020603050405020304" pitchFamily="18" charset="0"/>
          </a:endParaRPr>
        </a:p>
      </dgm:t>
    </dgm:pt>
    <dgm:pt modelId="{7629BB0C-E339-4357-A219-7DE34AA1A7A5}">
      <dgm:prSet/>
      <dgm:spPr/>
      <dgm:t>
        <a:bodyPr/>
        <a:lstStyle/>
        <a:p>
          <a:pPr>
            <a:lnSpc>
              <a:spcPct val="100000"/>
            </a:lnSpc>
          </a:pPr>
          <a:r>
            <a:rPr lang="en-US" dirty="0">
              <a:latin typeface="Times New Roman" panose="02020603050405020304" pitchFamily="18" charset="0"/>
              <a:cs typeface="Times New Roman" panose="02020603050405020304" pitchFamily="18" charset="0"/>
            </a:rPr>
            <a:t>The project employs models that recognize sequence patterns, detecting new threats without direct sequence comparison.</a:t>
          </a:r>
        </a:p>
      </dgm:t>
    </dgm:pt>
    <dgm:pt modelId="{CB28CC91-814C-41D1-AE24-1DD9FEE74AA8}" type="parTrans" cxnId="{9E317256-4D8C-46AC-B93F-479570A937C3}">
      <dgm:prSet/>
      <dgm:spPr/>
      <dgm:t>
        <a:bodyPr/>
        <a:lstStyle/>
        <a:p>
          <a:endParaRPr lang="en-US">
            <a:latin typeface="Times New Roman" panose="02020603050405020304" pitchFamily="18" charset="0"/>
            <a:cs typeface="Times New Roman" panose="02020603050405020304" pitchFamily="18" charset="0"/>
          </a:endParaRPr>
        </a:p>
      </dgm:t>
    </dgm:pt>
    <dgm:pt modelId="{EB6C48AA-E41A-4349-90C0-BECE0A0043F8}" type="sibTrans" cxnId="{9E317256-4D8C-46AC-B93F-479570A937C3}">
      <dgm:prSet/>
      <dgm:spPr/>
      <dgm:t>
        <a:bodyPr/>
        <a:lstStyle/>
        <a:p>
          <a:endParaRPr lang="en-US">
            <a:latin typeface="Times New Roman" panose="02020603050405020304" pitchFamily="18" charset="0"/>
            <a:cs typeface="Times New Roman" panose="02020603050405020304" pitchFamily="18" charset="0"/>
          </a:endParaRPr>
        </a:p>
      </dgm:t>
    </dgm:pt>
    <dgm:pt modelId="{C522F3CE-D543-4DC3-9E44-70BBEC46C9E7}">
      <dgm:prSet/>
      <dgm:spPr/>
      <dgm:t>
        <a:bodyPr/>
        <a:lstStyle/>
        <a:p>
          <a:pPr>
            <a:lnSpc>
              <a:spcPct val="100000"/>
            </a:lnSpc>
          </a:pPr>
          <a:r>
            <a:rPr lang="en-US" b="1" dirty="0">
              <a:latin typeface="Times New Roman" panose="02020603050405020304" pitchFamily="18" charset="0"/>
              <a:cs typeface="Times New Roman" panose="02020603050405020304" pitchFamily="18" charset="0"/>
            </a:rPr>
            <a:t>Real-Time Pathogen Screening</a:t>
          </a:r>
          <a:endParaRPr lang="en-US" dirty="0">
            <a:latin typeface="Times New Roman" panose="02020603050405020304" pitchFamily="18" charset="0"/>
            <a:cs typeface="Times New Roman" panose="02020603050405020304" pitchFamily="18" charset="0"/>
          </a:endParaRPr>
        </a:p>
      </dgm:t>
    </dgm:pt>
    <dgm:pt modelId="{783E6B1A-4112-4C81-A3B3-FFC86DF2A518}" type="parTrans" cxnId="{59DE0BEA-3541-44D7-8C8F-6BAC5C3BE2B1}">
      <dgm:prSet/>
      <dgm:spPr/>
      <dgm:t>
        <a:bodyPr/>
        <a:lstStyle/>
        <a:p>
          <a:endParaRPr lang="en-US">
            <a:latin typeface="Times New Roman" panose="02020603050405020304" pitchFamily="18" charset="0"/>
            <a:cs typeface="Times New Roman" panose="02020603050405020304" pitchFamily="18" charset="0"/>
          </a:endParaRPr>
        </a:p>
      </dgm:t>
    </dgm:pt>
    <dgm:pt modelId="{65B2E44A-637D-4E2D-8BBF-B3D84D95B501}" type="sibTrans" cxnId="{59DE0BEA-3541-44D7-8C8F-6BAC5C3BE2B1}">
      <dgm:prSet/>
      <dgm:spPr/>
      <dgm:t>
        <a:bodyPr/>
        <a:lstStyle/>
        <a:p>
          <a:endParaRPr lang="en-US">
            <a:latin typeface="Times New Roman" panose="02020603050405020304" pitchFamily="18" charset="0"/>
            <a:cs typeface="Times New Roman" panose="02020603050405020304" pitchFamily="18" charset="0"/>
          </a:endParaRPr>
        </a:p>
      </dgm:t>
    </dgm:pt>
    <dgm:pt modelId="{8E50792E-4CCD-41FB-9722-5B9434F4E76B}">
      <dgm:prSet/>
      <dgm:spPr/>
      <dgm:t>
        <a:bodyPr/>
        <a:lstStyle/>
        <a:p>
          <a:pPr>
            <a:lnSpc>
              <a:spcPct val="100000"/>
            </a:lnSpc>
          </a:pPr>
          <a:r>
            <a:rPr lang="en-US" dirty="0">
              <a:latin typeface="Times New Roman" panose="02020603050405020304" pitchFamily="18" charset="0"/>
              <a:cs typeface="Times New Roman" panose="02020603050405020304" pitchFamily="18" charset="0"/>
            </a:rPr>
            <a:t>NGS platforms require fast, accurate classification tools for timely decisions.</a:t>
          </a:r>
        </a:p>
      </dgm:t>
    </dgm:pt>
    <dgm:pt modelId="{2AE339C8-1D05-4566-A3DD-088C22C4D1D6}" type="parTrans" cxnId="{CE02A045-0058-4257-9470-E6929524318E}">
      <dgm:prSet/>
      <dgm:spPr/>
      <dgm:t>
        <a:bodyPr/>
        <a:lstStyle/>
        <a:p>
          <a:endParaRPr lang="en-US">
            <a:latin typeface="Times New Roman" panose="02020603050405020304" pitchFamily="18" charset="0"/>
            <a:cs typeface="Times New Roman" panose="02020603050405020304" pitchFamily="18" charset="0"/>
          </a:endParaRPr>
        </a:p>
      </dgm:t>
    </dgm:pt>
    <dgm:pt modelId="{7E977056-D7BD-43FE-A972-A1877BD360C1}" type="sibTrans" cxnId="{CE02A045-0058-4257-9470-E6929524318E}">
      <dgm:prSet/>
      <dgm:spPr/>
      <dgm:t>
        <a:bodyPr/>
        <a:lstStyle/>
        <a:p>
          <a:endParaRPr lang="en-US">
            <a:latin typeface="Times New Roman" panose="02020603050405020304" pitchFamily="18" charset="0"/>
            <a:cs typeface="Times New Roman" panose="02020603050405020304" pitchFamily="18" charset="0"/>
          </a:endParaRPr>
        </a:p>
      </dgm:t>
    </dgm:pt>
    <dgm:pt modelId="{7D718261-913D-4200-AD85-27C6EC79A0E9}">
      <dgm:prSet/>
      <dgm:spPr/>
      <dgm:t>
        <a:bodyPr/>
        <a:lstStyle/>
        <a:p>
          <a:pPr>
            <a:lnSpc>
              <a:spcPct val="100000"/>
            </a:lnSpc>
          </a:pPr>
          <a:r>
            <a:rPr lang="en-US" dirty="0">
              <a:latin typeface="Times New Roman" panose="02020603050405020304" pitchFamily="18" charset="0"/>
              <a:cs typeface="Times New Roman" panose="02020603050405020304" pitchFamily="18" charset="0"/>
            </a:rPr>
            <a:t>This project contributes by </a:t>
          </a:r>
          <a:r>
            <a:rPr lang="en-US" b="1" dirty="0">
              <a:latin typeface="Times New Roman" panose="02020603050405020304" pitchFamily="18" charset="0"/>
              <a:cs typeface="Times New Roman" panose="02020603050405020304" pitchFamily="18" charset="0"/>
            </a:rPr>
            <a:t>developing high-speed, efficient models optimized for real-time applications</a:t>
          </a:r>
          <a:r>
            <a:rPr lang="en-US" dirty="0">
              <a:latin typeface="Times New Roman" panose="02020603050405020304" pitchFamily="18" charset="0"/>
              <a:cs typeface="Times New Roman" panose="02020603050405020304" pitchFamily="18" charset="0"/>
            </a:rPr>
            <a:t>.</a:t>
          </a:r>
        </a:p>
      </dgm:t>
    </dgm:pt>
    <dgm:pt modelId="{D4698CF3-C699-4BBA-962E-D58FF571DC0A}" type="parTrans" cxnId="{B5298AE5-07BA-4344-98AE-CF62E9667F63}">
      <dgm:prSet/>
      <dgm:spPr/>
      <dgm:t>
        <a:bodyPr/>
        <a:lstStyle/>
        <a:p>
          <a:endParaRPr lang="en-US">
            <a:latin typeface="Times New Roman" panose="02020603050405020304" pitchFamily="18" charset="0"/>
            <a:cs typeface="Times New Roman" panose="02020603050405020304" pitchFamily="18" charset="0"/>
          </a:endParaRPr>
        </a:p>
      </dgm:t>
    </dgm:pt>
    <dgm:pt modelId="{8236171D-313F-4C46-BF53-C58780A7050A}" type="sibTrans" cxnId="{B5298AE5-07BA-4344-98AE-CF62E9667F63}">
      <dgm:prSet/>
      <dgm:spPr/>
      <dgm:t>
        <a:bodyPr/>
        <a:lstStyle/>
        <a:p>
          <a:endParaRPr lang="en-US">
            <a:latin typeface="Times New Roman" panose="02020603050405020304" pitchFamily="18" charset="0"/>
            <a:cs typeface="Times New Roman" panose="02020603050405020304" pitchFamily="18" charset="0"/>
          </a:endParaRPr>
        </a:p>
      </dgm:t>
    </dgm:pt>
    <dgm:pt modelId="{450A372F-07E5-425D-A912-8361DB9B23A4}">
      <dgm:prSet/>
      <dgm:spPr/>
      <dgm:t>
        <a:bodyPr/>
        <a:lstStyle/>
        <a:p>
          <a:pPr>
            <a:lnSpc>
              <a:spcPct val="100000"/>
            </a:lnSpc>
          </a:pPr>
          <a:r>
            <a:rPr lang="en-US" b="1" dirty="0">
              <a:latin typeface="Times New Roman" panose="02020603050405020304" pitchFamily="18" charset="0"/>
              <a:cs typeface="Times New Roman" panose="02020603050405020304" pitchFamily="18" charset="0"/>
            </a:rPr>
            <a:t>Scalability and Flexibility</a:t>
          </a:r>
          <a:endParaRPr lang="en-US" dirty="0">
            <a:latin typeface="Times New Roman" panose="02020603050405020304" pitchFamily="18" charset="0"/>
            <a:cs typeface="Times New Roman" panose="02020603050405020304" pitchFamily="18" charset="0"/>
          </a:endParaRPr>
        </a:p>
      </dgm:t>
    </dgm:pt>
    <dgm:pt modelId="{59DB6FBE-BE3E-443E-8192-5BC9652EC00C}" type="parTrans" cxnId="{6BF16A8B-4565-4CF9-8067-6EE6C6AE3560}">
      <dgm:prSet/>
      <dgm:spPr/>
      <dgm:t>
        <a:bodyPr/>
        <a:lstStyle/>
        <a:p>
          <a:endParaRPr lang="en-US">
            <a:latin typeface="Times New Roman" panose="02020603050405020304" pitchFamily="18" charset="0"/>
            <a:cs typeface="Times New Roman" panose="02020603050405020304" pitchFamily="18" charset="0"/>
          </a:endParaRPr>
        </a:p>
      </dgm:t>
    </dgm:pt>
    <dgm:pt modelId="{852AEFFC-6BA6-47AF-9901-3BF1FC88FBB0}" type="sibTrans" cxnId="{6BF16A8B-4565-4CF9-8067-6EE6C6AE3560}">
      <dgm:prSet/>
      <dgm:spPr/>
      <dgm:t>
        <a:bodyPr/>
        <a:lstStyle/>
        <a:p>
          <a:endParaRPr lang="en-US">
            <a:latin typeface="Times New Roman" panose="02020603050405020304" pitchFamily="18" charset="0"/>
            <a:cs typeface="Times New Roman" panose="02020603050405020304" pitchFamily="18" charset="0"/>
          </a:endParaRPr>
        </a:p>
      </dgm:t>
    </dgm:pt>
    <dgm:pt modelId="{6CDEAF82-E71F-4137-AD01-FC86EC381600}">
      <dgm:prSet/>
      <dgm:spPr/>
      <dgm:t>
        <a:bodyPr/>
        <a:lstStyle/>
        <a:p>
          <a:pPr>
            <a:lnSpc>
              <a:spcPct val="100000"/>
            </a:lnSpc>
          </a:pPr>
          <a:r>
            <a:rPr lang="en-US" dirty="0">
              <a:latin typeface="Times New Roman" panose="02020603050405020304" pitchFamily="18" charset="0"/>
              <a:cs typeface="Times New Roman" panose="02020603050405020304" pitchFamily="18" charset="0"/>
            </a:rPr>
            <a:t>The project focuses on scalable models capable of processing large NGS data volumes.</a:t>
          </a:r>
        </a:p>
      </dgm:t>
    </dgm:pt>
    <dgm:pt modelId="{DE739812-E12B-4AB1-AC53-B9C60D3A31E0}" type="parTrans" cxnId="{F8C8C0D5-7496-45A3-A7DA-E34A5BCCEE88}">
      <dgm:prSet/>
      <dgm:spPr/>
      <dgm:t>
        <a:bodyPr/>
        <a:lstStyle/>
        <a:p>
          <a:endParaRPr lang="en-US">
            <a:latin typeface="Times New Roman" panose="02020603050405020304" pitchFamily="18" charset="0"/>
            <a:cs typeface="Times New Roman" panose="02020603050405020304" pitchFamily="18" charset="0"/>
          </a:endParaRPr>
        </a:p>
      </dgm:t>
    </dgm:pt>
    <dgm:pt modelId="{6C8BF909-688E-4956-A69F-85393138253A}" type="sibTrans" cxnId="{F8C8C0D5-7496-45A3-A7DA-E34A5BCCEE88}">
      <dgm:prSet/>
      <dgm:spPr/>
      <dgm:t>
        <a:bodyPr/>
        <a:lstStyle/>
        <a:p>
          <a:endParaRPr lang="en-US">
            <a:latin typeface="Times New Roman" panose="02020603050405020304" pitchFamily="18" charset="0"/>
            <a:cs typeface="Times New Roman" panose="02020603050405020304" pitchFamily="18" charset="0"/>
          </a:endParaRPr>
        </a:p>
      </dgm:t>
    </dgm:pt>
    <dgm:pt modelId="{394429A9-24B4-487B-AFC8-EE25D0D9950B}">
      <dgm:prSet/>
      <dgm:spPr/>
      <dgm:t>
        <a:bodyPr/>
        <a:lstStyle/>
        <a:p>
          <a:pPr>
            <a:lnSpc>
              <a:spcPct val="100000"/>
            </a:lnSpc>
          </a:pPr>
          <a:r>
            <a:rPr lang="en-US" dirty="0">
              <a:latin typeface="Times New Roman" panose="02020603050405020304" pitchFamily="18" charset="0"/>
              <a:cs typeface="Times New Roman" panose="02020603050405020304" pitchFamily="18" charset="0"/>
            </a:rPr>
            <a:t>Simulated data enables adaptability, allowing models to be retrained on new pathogens, ensuring long-term utility.</a:t>
          </a:r>
        </a:p>
      </dgm:t>
    </dgm:pt>
    <dgm:pt modelId="{7739B130-1854-41FB-AAD1-625999FF84DF}" type="parTrans" cxnId="{BF8D2EC6-DA6A-441D-ABF5-035800AEDE9A}">
      <dgm:prSet/>
      <dgm:spPr/>
      <dgm:t>
        <a:bodyPr/>
        <a:lstStyle/>
        <a:p>
          <a:endParaRPr lang="en-US">
            <a:latin typeface="Times New Roman" panose="02020603050405020304" pitchFamily="18" charset="0"/>
            <a:cs typeface="Times New Roman" panose="02020603050405020304" pitchFamily="18" charset="0"/>
          </a:endParaRPr>
        </a:p>
      </dgm:t>
    </dgm:pt>
    <dgm:pt modelId="{6A89B2B8-1FD5-4D87-8607-DAED0ADEE87F}" type="sibTrans" cxnId="{BF8D2EC6-DA6A-441D-ABF5-035800AEDE9A}">
      <dgm:prSet/>
      <dgm:spPr/>
      <dgm:t>
        <a:bodyPr/>
        <a:lstStyle/>
        <a:p>
          <a:endParaRPr lang="en-US">
            <a:latin typeface="Times New Roman" panose="02020603050405020304" pitchFamily="18" charset="0"/>
            <a:cs typeface="Times New Roman" panose="02020603050405020304" pitchFamily="18" charset="0"/>
          </a:endParaRPr>
        </a:p>
      </dgm:t>
    </dgm:pt>
    <dgm:pt modelId="{4D549EA2-8688-4423-A503-5CAA64DD8CCC}" type="pres">
      <dgm:prSet presAssocID="{1A8A6DA6-8F68-4EEC-AE70-0241F9BCDB2E}" presName="linear" presStyleCnt="0">
        <dgm:presLayoutVars>
          <dgm:dir/>
          <dgm:animLvl val="lvl"/>
          <dgm:resizeHandles val="exact"/>
        </dgm:presLayoutVars>
      </dgm:prSet>
      <dgm:spPr/>
    </dgm:pt>
    <dgm:pt modelId="{25CE902F-BC77-440C-8FD6-A8C7AB53F5CD}" type="pres">
      <dgm:prSet presAssocID="{5D18CBD2-45D7-465D-89F4-F91D73AB02EB}" presName="parentLin" presStyleCnt="0"/>
      <dgm:spPr/>
    </dgm:pt>
    <dgm:pt modelId="{F2071A6A-1EC4-4245-98A2-25F6A90B07B4}" type="pres">
      <dgm:prSet presAssocID="{5D18CBD2-45D7-465D-89F4-F91D73AB02EB}" presName="parentLeftMargin" presStyleLbl="node1" presStyleIdx="0" presStyleCnt="3"/>
      <dgm:spPr/>
    </dgm:pt>
    <dgm:pt modelId="{9F651027-65C9-4986-BB6F-A625CB5D79C0}" type="pres">
      <dgm:prSet presAssocID="{5D18CBD2-45D7-465D-89F4-F91D73AB02EB}" presName="parentText" presStyleLbl="node1" presStyleIdx="0" presStyleCnt="3">
        <dgm:presLayoutVars>
          <dgm:chMax val="0"/>
          <dgm:bulletEnabled val="1"/>
        </dgm:presLayoutVars>
      </dgm:prSet>
      <dgm:spPr/>
    </dgm:pt>
    <dgm:pt modelId="{33473BA1-C23A-4DEB-B478-924763A3DE3F}" type="pres">
      <dgm:prSet presAssocID="{5D18CBD2-45D7-465D-89F4-F91D73AB02EB}" presName="negativeSpace" presStyleCnt="0"/>
      <dgm:spPr/>
    </dgm:pt>
    <dgm:pt modelId="{5EE84446-4800-4CAB-BAF3-02EEFFE67E64}" type="pres">
      <dgm:prSet presAssocID="{5D18CBD2-45D7-465D-89F4-F91D73AB02EB}" presName="childText" presStyleLbl="conFgAcc1" presStyleIdx="0" presStyleCnt="3">
        <dgm:presLayoutVars>
          <dgm:bulletEnabled val="1"/>
        </dgm:presLayoutVars>
      </dgm:prSet>
      <dgm:spPr/>
    </dgm:pt>
    <dgm:pt modelId="{C8B032DC-4D45-4D8F-B0BF-8C26CF72CE45}" type="pres">
      <dgm:prSet presAssocID="{69A86FDF-EABF-472B-998D-D16AC23C1FBA}" presName="spaceBetweenRectangles" presStyleCnt="0"/>
      <dgm:spPr/>
    </dgm:pt>
    <dgm:pt modelId="{1FFCE035-3C7E-4A6B-BB25-80CD2DA16DA1}" type="pres">
      <dgm:prSet presAssocID="{C522F3CE-D543-4DC3-9E44-70BBEC46C9E7}" presName="parentLin" presStyleCnt="0"/>
      <dgm:spPr/>
    </dgm:pt>
    <dgm:pt modelId="{89C4CF9E-3131-4BD4-A61E-88116DDB81C4}" type="pres">
      <dgm:prSet presAssocID="{C522F3CE-D543-4DC3-9E44-70BBEC46C9E7}" presName="parentLeftMargin" presStyleLbl="node1" presStyleIdx="0" presStyleCnt="3"/>
      <dgm:spPr/>
    </dgm:pt>
    <dgm:pt modelId="{61C0EDDB-3CC0-4AE2-A448-2B31EAAEEFC5}" type="pres">
      <dgm:prSet presAssocID="{C522F3CE-D543-4DC3-9E44-70BBEC46C9E7}" presName="parentText" presStyleLbl="node1" presStyleIdx="1" presStyleCnt="3">
        <dgm:presLayoutVars>
          <dgm:chMax val="0"/>
          <dgm:bulletEnabled val="1"/>
        </dgm:presLayoutVars>
      </dgm:prSet>
      <dgm:spPr/>
    </dgm:pt>
    <dgm:pt modelId="{57BAFC57-3BB6-4BE6-90A3-3F2AC5EFA369}" type="pres">
      <dgm:prSet presAssocID="{C522F3CE-D543-4DC3-9E44-70BBEC46C9E7}" presName="negativeSpace" presStyleCnt="0"/>
      <dgm:spPr/>
    </dgm:pt>
    <dgm:pt modelId="{80C4077C-361E-4CC0-952F-13F988AF20FF}" type="pres">
      <dgm:prSet presAssocID="{C522F3CE-D543-4DC3-9E44-70BBEC46C9E7}" presName="childText" presStyleLbl="conFgAcc1" presStyleIdx="1" presStyleCnt="3">
        <dgm:presLayoutVars>
          <dgm:bulletEnabled val="1"/>
        </dgm:presLayoutVars>
      </dgm:prSet>
      <dgm:spPr/>
    </dgm:pt>
    <dgm:pt modelId="{603E5B03-A0D5-46FE-94D0-24F7B317D352}" type="pres">
      <dgm:prSet presAssocID="{65B2E44A-637D-4E2D-8BBF-B3D84D95B501}" presName="spaceBetweenRectangles" presStyleCnt="0"/>
      <dgm:spPr/>
    </dgm:pt>
    <dgm:pt modelId="{7DC27083-856A-42EE-AD0C-9DF284E9EB64}" type="pres">
      <dgm:prSet presAssocID="{450A372F-07E5-425D-A912-8361DB9B23A4}" presName="parentLin" presStyleCnt="0"/>
      <dgm:spPr/>
    </dgm:pt>
    <dgm:pt modelId="{230F07E4-C9E2-4CB2-817C-12950C615D7E}" type="pres">
      <dgm:prSet presAssocID="{450A372F-07E5-425D-A912-8361DB9B23A4}" presName="parentLeftMargin" presStyleLbl="node1" presStyleIdx="1" presStyleCnt="3"/>
      <dgm:spPr/>
    </dgm:pt>
    <dgm:pt modelId="{C959E740-6497-4C28-BA97-DD56792C61AA}" type="pres">
      <dgm:prSet presAssocID="{450A372F-07E5-425D-A912-8361DB9B23A4}" presName="parentText" presStyleLbl="node1" presStyleIdx="2" presStyleCnt="3">
        <dgm:presLayoutVars>
          <dgm:chMax val="0"/>
          <dgm:bulletEnabled val="1"/>
        </dgm:presLayoutVars>
      </dgm:prSet>
      <dgm:spPr/>
    </dgm:pt>
    <dgm:pt modelId="{521897BE-C6AD-4A2A-BAD6-60984E7EC7E9}" type="pres">
      <dgm:prSet presAssocID="{450A372F-07E5-425D-A912-8361DB9B23A4}" presName="negativeSpace" presStyleCnt="0"/>
      <dgm:spPr/>
    </dgm:pt>
    <dgm:pt modelId="{AB1C195C-BEFF-46A3-9E1D-482435F768DB}" type="pres">
      <dgm:prSet presAssocID="{450A372F-07E5-425D-A912-8361DB9B23A4}" presName="childText" presStyleLbl="conFgAcc1" presStyleIdx="2" presStyleCnt="3">
        <dgm:presLayoutVars>
          <dgm:bulletEnabled val="1"/>
        </dgm:presLayoutVars>
      </dgm:prSet>
      <dgm:spPr/>
    </dgm:pt>
  </dgm:ptLst>
  <dgm:cxnLst>
    <dgm:cxn modelId="{D1837206-38E2-4B1B-8A3D-B72EB70A3E24}" srcId="{5D18CBD2-45D7-465D-89F4-F91D73AB02EB}" destId="{2DD65949-4A33-4A57-BAD6-6D6B8C45FB9C}" srcOrd="0" destOrd="0" parTransId="{8EEA6994-C391-49BB-BC96-DB2E63454D87}" sibTransId="{31A8ECCC-370E-4ED5-9DE4-75277F2CFEA4}"/>
    <dgm:cxn modelId="{7A695714-7A50-4209-AC0E-1D73BABF6A4F}" type="presOf" srcId="{5D18CBD2-45D7-465D-89F4-F91D73AB02EB}" destId="{9F651027-65C9-4986-BB6F-A625CB5D79C0}" srcOrd="1" destOrd="0" presId="urn:microsoft.com/office/officeart/2005/8/layout/list1"/>
    <dgm:cxn modelId="{07542116-26B7-4D92-A38C-70E0518DE7E8}" type="presOf" srcId="{8E50792E-4CCD-41FB-9722-5B9434F4E76B}" destId="{80C4077C-361E-4CC0-952F-13F988AF20FF}" srcOrd="0" destOrd="0" presId="urn:microsoft.com/office/officeart/2005/8/layout/list1"/>
    <dgm:cxn modelId="{D39DDD19-6954-44CC-A50D-FE39B1EB5612}" type="presOf" srcId="{2DD65949-4A33-4A57-BAD6-6D6B8C45FB9C}" destId="{5EE84446-4800-4CAB-BAF3-02EEFFE67E64}" srcOrd="0" destOrd="0" presId="urn:microsoft.com/office/officeart/2005/8/layout/list1"/>
    <dgm:cxn modelId="{A264DB3A-7AF1-4AD5-8AC7-749F405BBB02}" type="presOf" srcId="{C522F3CE-D543-4DC3-9E44-70BBEC46C9E7}" destId="{61C0EDDB-3CC0-4AE2-A448-2B31EAAEEFC5}" srcOrd="1" destOrd="0" presId="urn:microsoft.com/office/officeart/2005/8/layout/list1"/>
    <dgm:cxn modelId="{E12DED44-820C-4883-8C8F-07A873B5891F}" type="presOf" srcId="{394429A9-24B4-487B-AFC8-EE25D0D9950B}" destId="{AB1C195C-BEFF-46A3-9E1D-482435F768DB}" srcOrd="0" destOrd="1" presId="urn:microsoft.com/office/officeart/2005/8/layout/list1"/>
    <dgm:cxn modelId="{CE02A045-0058-4257-9470-E6929524318E}" srcId="{C522F3CE-D543-4DC3-9E44-70BBEC46C9E7}" destId="{8E50792E-4CCD-41FB-9722-5B9434F4E76B}" srcOrd="0" destOrd="0" parTransId="{2AE339C8-1D05-4566-A3DD-088C22C4D1D6}" sibTransId="{7E977056-D7BD-43FE-A972-A1877BD360C1}"/>
    <dgm:cxn modelId="{886D1367-440E-49C2-9498-3C21E04D24E6}" type="presOf" srcId="{7D718261-913D-4200-AD85-27C6EC79A0E9}" destId="{80C4077C-361E-4CC0-952F-13F988AF20FF}" srcOrd="0" destOrd="1" presId="urn:microsoft.com/office/officeart/2005/8/layout/list1"/>
    <dgm:cxn modelId="{11879750-52EC-4B3A-94A4-8C13898A3F07}" type="presOf" srcId="{450A372F-07E5-425D-A912-8361DB9B23A4}" destId="{230F07E4-C9E2-4CB2-817C-12950C615D7E}" srcOrd="0" destOrd="0" presId="urn:microsoft.com/office/officeart/2005/8/layout/list1"/>
    <dgm:cxn modelId="{D30F0454-86B7-4D72-8F1D-05A6237D313D}" type="presOf" srcId="{7629BB0C-E339-4357-A219-7DE34AA1A7A5}" destId="{5EE84446-4800-4CAB-BAF3-02EEFFE67E64}" srcOrd="0" destOrd="1" presId="urn:microsoft.com/office/officeart/2005/8/layout/list1"/>
    <dgm:cxn modelId="{9E317256-4D8C-46AC-B93F-479570A937C3}" srcId="{5D18CBD2-45D7-465D-89F4-F91D73AB02EB}" destId="{7629BB0C-E339-4357-A219-7DE34AA1A7A5}" srcOrd="1" destOrd="0" parTransId="{CB28CC91-814C-41D1-AE24-1DD9FEE74AA8}" sibTransId="{EB6C48AA-E41A-4349-90C0-BECE0A0043F8}"/>
    <dgm:cxn modelId="{6BF16A8B-4565-4CF9-8067-6EE6C6AE3560}" srcId="{1A8A6DA6-8F68-4EEC-AE70-0241F9BCDB2E}" destId="{450A372F-07E5-425D-A912-8361DB9B23A4}" srcOrd="2" destOrd="0" parTransId="{59DB6FBE-BE3E-443E-8192-5BC9652EC00C}" sibTransId="{852AEFFC-6BA6-47AF-9901-3BF1FC88FBB0}"/>
    <dgm:cxn modelId="{9CD9C89A-C47F-420B-835C-8BDC6D98386D}" srcId="{1A8A6DA6-8F68-4EEC-AE70-0241F9BCDB2E}" destId="{5D18CBD2-45D7-465D-89F4-F91D73AB02EB}" srcOrd="0" destOrd="0" parTransId="{B5092B48-7F12-4CD5-9DD2-105238E95765}" sibTransId="{69A86FDF-EABF-472B-998D-D16AC23C1FBA}"/>
    <dgm:cxn modelId="{1AD87A9E-6EC1-4998-B4D4-8AFF9167CF27}" type="presOf" srcId="{450A372F-07E5-425D-A912-8361DB9B23A4}" destId="{C959E740-6497-4C28-BA97-DD56792C61AA}" srcOrd="1" destOrd="0" presId="urn:microsoft.com/office/officeart/2005/8/layout/list1"/>
    <dgm:cxn modelId="{F99009B1-FF1A-48AF-BC0B-4A85C7DFC5BD}" type="presOf" srcId="{1A8A6DA6-8F68-4EEC-AE70-0241F9BCDB2E}" destId="{4D549EA2-8688-4423-A503-5CAA64DD8CCC}" srcOrd="0" destOrd="0" presId="urn:microsoft.com/office/officeart/2005/8/layout/list1"/>
    <dgm:cxn modelId="{BF8D2EC6-DA6A-441D-ABF5-035800AEDE9A}" srcId="{450A372F-07E5-425D-A912-8361DB9B23A4}" destId="{394429A9-24B4-487B-AFC8-EE25D0D9950B}" srcOrd="1" destOrd="0" parTransId="{7739B130-1854-41FB-AAD1-625999FF84DF}" sibTransId="{6A89B2B8-1FD5-4D87-8607-DAED0ADEE87F}"/>
    <dgm:cxn modelId="{89EE2CC9-30EB-4641-A4FF-1E924B86CF4C}" type="presOf" srcId="{6CDEAF82-E71F-4137-AD01-FC86EC381600}" destId="{AB1C195C-BEFF-46A3-9E1D-482435F768DB}" srcOrd="0" destOrd="0" presId="urn:microsoft.com/office/officeart/2005/8/layout/list1"/>
    <dgm:cxn modelId="{B0DD19CD-5ABD-4A28-BBBF-C120245B9CD2}" type="presOf" srcId="{5D18CBD2-45D7-465D-89F4-F91D73AB02EB}" destId="{F2071A6A-1EC4-4245-98A2-25F6A90B07B4}" srcOrd="0" destOrd="0" presId="urn:microsoft.com/office/officeart/2005/8/layout/list1"/>
    <dgm:cxn modelId="{F8C8C0D5-7496-45A3-A7DA-E34A5BCCEE88}" srcId="{450A372F-07E5-425D-A912-8361DB9B23A4}" destId="{6CDEAF82-E71F-4137-AD01-FC86EC381600}" srcOrd="0" destOrd="0" parTransId="{DE739812-E12B-4AB1-AC53-B9C60D3A31E0}" sibTransId="{6C8BF909-688E-4956-A69F-85393138253A}"/>
    <dgm:cxn modelId="{B5298AE5-07BA-4344-98AE-CF62E9667F63}" srcId="{C522F3CE-D543-4DC3-9E44-70BBEC46C9E7}" destId="{7D718261-913D-4200-AD85-27C6EC79A0E9}" srcOrd="1" destOrd="0" parTransId="{D4698CF3-C699-4BBA-962E-D58FF571DC0A}" sibTransId="{8236171D-313F-4C46-BF53-C58780A7050A}"/>
    <dgm:cxn modelId="{59DE0BEA-3541-44D7-8C8F-6BAC5C3BE2B1}" srcId="{1A8A6DA6-8F68-4EEC-AE70-0241F9BCDB2E}" destId="{C522F3CE-D543-4DC3-9E44-70BBEC46C9E7}" srcOrd="1" destOrd="0" parTransId="{783E6B1A-4112-4C81-A3B3-FFC86DF2A518}" sibTransId="{65B2E44A-637D-4E2D-8BBF-B3D84D95B501}"/>
    <dgm:cxn modelId="{CF0C34F6-44D7-4311-BB45-A3908A7DCDDA}" type="presOf" srcId="{C522F3CE-D543-4DC3-9E44-70BBEC46C9E7}" destId="{89C4CF9E-3131-4BD4-A61E-88116DDB81C4}" srcOrd="0" destOrd="0" presId="urn:microsoft.com/office/officeart/2005/8/layout/list1"/>
    <dgm:cxn modelId="{DC4942BF-8D6D-4E31-A96F-F7DE9C2B8C22}" type="presParOf" srcId="{4D549EA2-8688-4423-A503-5CAA64DD8CCC}" destId="{25CE902F-BC77-440C-8FD6-A8C7AB53F5CD}" srcOrd="0" destOrd="0" presId="urn:microsoft.com/office/officeart/2005/8/layout/list1"/>
    <dgm:cxn modelId="{061C1558-31C4-44B3-B2C5-3E3D7C558E4F}" type="presParOf" srcId="{25CE902F-BC77-440C-8FD6-A8C7AB53F5CD}" destId="{F2071A6A-1EC4-4245-98A2-25F6A90B07B4}" srcOrd="0" destOrd="0" presId="urn:microsoft.com/office/officeart/2005/8/layout/list1"/>
    <dgm:cxn modelId="{55510824-031A-442B-8AF8-46DADEC1291D}" type="presParOf" srcId="{25CE902F-BC77-440C-8FD6-A8C7AB53F5CD}" destId="{9F651027-65C9-4986-BB6F-A625CB5D79C0}" srcOrd="1" destOrd="0" presId="urn:microsoft.com/office/officeart/2005/8/layout/list1"/>
    <dgm:cxn modelId="{26C51A1B-D84D-4A46-A738-3EA76B77D606}" type="presParOf" srcId="{4D549EA2-8688-4423-A503-5CAA64DD8CCC}" destId="{33473BA1-C23A-4DEB-B478-924763A3DE3F}" srcOrd="1" destOrd="0" presId="urn:microsoft.com/office/officeart/2005/8/layout/list1"/>
    <dgm:cxn modelId="{D2E7DFD4-1422-426F-BE37-04F0AB0231D5}" type="presParOf" srcId="{4D549EA2-8688-4423-A503-5CAA64DD8CCC}" destId="{5EE84446-4800-4CAB-BAF3-02EEFFE67E64}" srcOrd="2" destOrd="0" presId="urn:microsoft.com/office/officeart/2005/8/layout/list1"/>
    <dgm:cxn modelId="{A2EEF0CD-3180-4B1C-A568-36963D88FBAE}" type="presParOf" srcId="{4D549EA2-8688-4423-A503-5CAA64DD8CCC}" destId="{C8B032DC-4D45-4D8F-B0BF-8C26CF72CE45}" srcOrd="3" destOrd="0" presId="urn:microsoft.com/office/officeart/2005/8/layout/list1"/>
    <dgm:cxn modelId="{62E6A4DA-D88E-4526-884C-EF91C402DBCF}" type="presParOf" srcId="{4D549EA2-8688-4423-A503-5CAA64DD8CCC}" destId="{1FFCE035-3C7E-4A6B-BB25-80CD2DA16DA1}" srcOrd="4" destOrd="0" presId="urn:microsoft.com/office/officeart/2005/8/layout/list1"/>
    <dgm:cxn modelId="{054948CC-044A-4339-AD88-9744F5172011}" type="presParOf" srcId="{1FFCE035-3C7E-4A6B-BB25-80CD2DA16DA1}" destId="{89C4CF9E-3131-4BD4-A61E-88116DDB81C4}" srcOrd="0" destOrd="0" presId="urn:microsoft.com/office/officeart/2005/8/layout/list1"/>
    <dgm:cxn modelId="{609110E1-EC8B-482D-8D3D-C6270ADA9C7A}" type="presParOf" srcId="{1FFCE035-3C7E-4A6B-BB25-80CD2DA16DA1}" destId="{61C0EDDB-3CC0-4AE2-A448-2B31EAAEEFC5}" srcOrd="1" destOrd="0" presId="urn:microsoft.com/office/officeart/2005/8/layout/list1"/>
    <dgm:cxn modelId="{E1A8C052-390A-4D0F-AEBC-E74EECBC60B1}" type="presParOf" srcId="{4D549EA2-8688-4423-A503-5CAA64DD8CCC}" destId="{57BAFC57-3BB6-4BE6-90A3-3F2AC5EFA369}" srcOrd="5" destOrd="0" presId="urn:microsoft.com/office/officeart/2005/8/layout/list1"/>
    <dgm:cxn modelId="{D292949B-1D16-4932-A1C9-E31009764395}" type="presParOf" srcId="{4D549EA2-8688-4423-A503-5CAA64DD8CCC}" destId="{80C4077C-361E-4CC0-952F-13F988AF20FF}" srcOrd="6" destOrd="0" presId="urn:microsoft.com/office/officeart/2005/8/layout/list1"/>
    <dgm:cxn modelId="{E3A9C75D-A0FC-458F-9138-F238864DC9EC}" type="presParOf" srcId="{4D549EA2-8688-4423-A503-5CAA64DD8CCC}" destId="{603E5B03-A0D5-46FE-94D0-24F7B317D352}" srcOrd="7" destOrd="0" presId="urn:microsoft.com/office/officeart/2005/8/layout/list1"/>
    <dgm:cxn modelId="{A56C20A6-49B9-4A35-85B9-9D92695242AF}" type="presParOf" srcId="{4D549EA2-8688-4423-A503-5CAA64DD8CCC}" destId="{7DC27083-856A-42EE-AD0C-9DF284E9EB64}" srcOrd="8" destOrd="0" presId="urn:microsoft.com/office/officeart/2005/8/layout/list1"/>
    <dgm:cxn modelId="{FF6A2A6D-28F3-4088-B0A0-40BBCCAAC96B}" type="presParOf" srcId="{7DC27083-856A-42EE-AD0C-9DF284E9EB64}" destId="{230F07E4-C9E2-4CB2-817C-12950C615D7E}" srcOrd="0" destOrd="0" presId="urn:microsoft.com/office/officeart/2005/8/layout/list1"/>
    <dgm:cxn modelId="{A2F92D0D-8DEB-4B5F-948B-3F0FC7F04A1B}" type="presParOf" srcId="{7DC27083-856A-42EE-AD0C-9DF284E9EB64}" destId="{C959E740-6497-4C28-BA97-DD56792C61AA}" srcOrd="1" destOrd="0" presId="urn:microsoft.com/office/officeart/2005/8/layout/list1"/>
    <dgm:cxn modelId="{FC31428C-FD98-4BE8-B0B1-5226F592CEEA}" type="presParOf" srcId="{4D549EA2-8688-4423-A503-5CAA64DD8CCC}" destId="{521897BE-C6AD-4A2A-BAD6-60984E7EC7E9}" srcOrd="9" destOrd="0" presId="urn:microsoft.com/office/officeart/2005/8/layout/list1"/>
    <dgm:cxn modelId="{2522D41E-FED0-42B3-AA87-172C71D9A936}" type="presParOf" srcId="{4D549EA2-8688-4423-A503-5CAA64DD8CCC}" destId="{AB1C195C-BEFF-46A3-9E1D-482435F768D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875683-E7EA-4DCD-859A-4663FD4C8606}"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D57B216-4907-4898-896C-76D4DB9B4997}">
      <dgm:prSet custT="1"/>
      <dgm:spPr/>
      <dgm:t>
        <a:bodyPr/>
        <a:lstStyle/>
        <a:p>
          <a:pPr>
            <a:lnSpc>
              <a:spcPct val="100000"/>
            </a:lnSpc>
          </a:pPr>
          <a:r>
            <a:rPr lang="en-US" sz="2400" b="1" dirty="0">
              <a:latin typeface="Times New Roman" panose="02020603050405020304" pitchFamily="18" charset="0"/>
              <a:cs typeface="Times New Roman" panose="02020603050405020304" pitchFamily="18" charset="0"/>
            </a:rPr>
            <a:t>Datasets</a:t>
          </a:r>
        </a:p>
      </dgm:t>
    </dgm:pt>
    <dgm:pt modelId="{A9BA4936-98CC-46FE-BBB6-5B78743AE6F3}" type="parTrans" cxnId="{DA8B8857-425B-493A-B57F-A55ECA25EE51}">
      <dgm:prSet/>
      <dgm:spPr/>
      <dgm:t>
        <a:bodyPr/>
        <a:lstStyle/>
        <a:p>
          <a:endParaRPr lang="en-US" sz="1600">
            <a:latin typeface="Times New Roman" panose="02020603050405020304" pitchFamily="18" charset="0"/>
            <a:cs typeface="Times New Roman" panose="02020603050405020304" pitchFamily="18" charset="0"/>
          </a:endParaRPr>
        </a:p>
      </dgm:t>
    </dgm:pt>
    <dgm:pt modelId="{2A992335-4923-4AC5-88FF-8EA24EB86190}" type="sibTrans" cxnId="{DA8B8857-425B-493A-B57F-A55ECA25EE51}">
      <dgm:prSet/>
      <dgm:spPr/>
      <dgm:t>
        <a:bodyPr/>
        <a:lstStyle/>
        <a:p>
          <a:endParaRPr lang="en-US" sz="1600">
            <a:latin typeface="Times New Roman" panose="02020603050405020304" pitchFamily="18" charset="0"/>
            <a:cs typeface="Times New Roman" panose="02020603050405020304" pitchFamily="18" charset="0"/>
          </a:endParaRPr>
        </a:p>
      </dgm:t>
    </dgm:pt>
    <dgm:pt modelId="{98D592FF-06D5-4BA2-A94F-8255A5762226}">
      <dgm:prSet custT="1"/>
      <dgm:spPr/>
      <dgm:t>
        <a:bodyPr/>
        <a:lstStyle/>
        <a:p>
          <a:pPr>
            <a:lnSpc>
              <a:spcPct val="100000"/>
            </a:lnSpc>
          </a:pPr>
          <a:r>
            <a:rPr lang="en-US" sz="1600" dirty="0">
              <a:latin typeface="Times New Roman" panose="02020603050405020304" pitchFamily="18" charset="0"/>
              <a:cs typeface="Times New Roman" panose="02020603050405020304" pitchFamily="18" charset="0"/>
            </a:rPr>
            <a:t>The datasets include viral sequences derived from </a:t>
          </a:r>
          <a:r>
            <a:rPr lang="en-US" sz="1600" b="1" dirty="0">
              <a:latin typeface="Times New Roman" panose="02020603050405020304" pitchFamily="18" charset="0"/>
              <a:cs typeface="Times New Roman" panose="02020603050405020304" pitchFamily="18" charset="0"/>
            </a:rPr>
            <a:t>simulated NGS data</a:t>
          </a:r>
          <a:r>
            <a:rPr lang="en-US" sz="1600" dirty="0">
              <a:latin typeface="Times New Roman" panose="02020603050405020304" pitchFamily="18" charset="0"/>
              <a:cs typeface="Times New Roman" panose="02020603050405020304" pitchFamily="18" charset="0"/>
            </a:rPr>
            <a:t>.</a:t>
          </a:r>
        </a:p>
      </dgm:t>
    </dgm:pt>
    <dgm:pt modelId="{B7FE9E24-D537-406F-8743-1FE2014B52DC}" type="parTrans" cxnId="{BC1BBFC4-9BBE-44A4-B5F4-2F838ED37B44}">
      <dgm:prSet/>
      <dgm:spPr/>
      <dgm:t>
        <a:bodyPr/>
        <a:lstStyle/>
        <a:p>
          <a:endParaRPr lang="en-US" sz="1600">
            <a:latin typeface="Times New Roman" panose="02020603050405020304" pitchFamily="18" charset="0"/>
            <a:cs typeface="Times New Roman" panose="02020603050405020304" pitchFamily="18" charset="0"/>
          </a:endParaRPr>
        </a:p>
      </dgm:t>
    </dgm:pt>
    <dgm:pt modelId="{0D9B5646-EB36-41AE-BF1E-49559113B227}" type="sibTrans" cxnId="{BC1BBFC4-9BBE-44A4-B5F4-2F838ED37B44}">
      <dgm:prSet/>
      <dgm:spPr/>
      <dgm:t>
        <a:bodyPr/>
        <a:lstStyle/>
        <a:p>
          <a:endParaRPr lang="en-US" sz="1600">
            <a:latin typeface="Times New Roman" panose="02020603050405020304" pitchFamily="18" charset="0"/>
            <a:cs typeface="Times New Roman" panose="02020603050405020304" pitchFamily="18" charset="0"/>
          </a:endParaRPr>
        </a:p>
      </dgm:t>
    </dgm:pt>
    <dgm:pt modelId="{F55CDDE6-96E1-462A-B936-86DCDEDE0DC1}">
      <dgm:prSet custT="1"/>
      <dgm:spPr/>
      <dgm:t>
        <a:bodyPr/>
        <a:lstStyle/>
        <a:p>
          <a:pPr>
            <a:lnSpc>
              <a:spcPct val="100000"/>
            </a:lnSpc>
          </a:pPr>
          <a:r>
            <a:rPr lang="en-US" sz="1600" dirty="0">
              <a:latin typeface="Times New Roman" panose="02020603050405020304" pitchFamily="18" charset="0"/>
              <a:cs typeface="Times New Roman" panose="02020603050405020304" pitchFamily="18" charset="0"/>
            </a:rPr>
            <a:t>Simulated data </a:t>
          </a:r>
          <a:r>
            <a:rPr lang="en-US" sz="1600" b="1" dirty="0">
              <a:latin typeface="Times New Roman" panose="02020603050405020304" pitchFamily="18" charset="0"/>
              <a:cs typeface="Times New Roman" panose="02020603050405020304" pitchFamily="18" charset="0"/>
            </a:rPr>
            <a:t>mimics real-world sequencing</a:t>
          </a:r>
          <a:r>
            <a:rPr lang="en-US" sz="1600" dirty="0">
              <a:latin typeface="Times New Roman" panose="02020603050405020304" pitchFamily="18" charset="0"/>
              <a:cs typeface="Times New Roman" panose="02020603050405020304" pitchFamily="18" charset="0"/>
            </a:rPr>
            <a:t>, providing a controlled environment for training and validating models.</a:t>
          </a:r>
        </a:p>
      </dgm:t>
    </dgm:pt>
    <dgm:pt modelId="{1E800689-934E-4F32-B3A8-F0C3811CDDD8}" type="parTrans" cxnId="{FD8796FB-4151-4050-BF2B-18B1AAF4C3A2}">
      <dgm:prSet/>
      <dgm:spPr/>
      <dgm:t>
        <a:bodyPr/>
        <a:lstStyle/>
        <a:p>
          <a:endParaRPr lang="en-US" sz="1600">
            <a:latin typeface="Times New Roman" panose="02020603050405020304" pitchFamily="18" charset="0"/>
            <a:cs typeface="Times New Roman" panose="02020603050405020304" pitchFamily="18" charset="0"/>
          </a:endParaRPr>
        </a:p>
      </dgm:t>
    </dgm:pt>
    <dgm:pt modelId="{5DA04DC4-5A68-4673-A1C7-CFA0EEBF15EF}" type="sibTrans" cxnId="{FD8796FB-4151-4050-BF2B-18B1AAF4C3A2}">
      <dgm:prSet/>
      <dgm:spPr/>
      <dgm:t>
        <a:bodyPr/>
        <a:lstStyle/>
        <a:p>
          <a:endParaRPr lang="en-US" sz="1600">
            <a:latin typeface="Times New Roman" panose="02020603050405020304" pitchFamily="18" charset="0"/>
            <a:cs typeface="Times New Roman" panose="02020603050405020304" pitchFamily="18" charset="0"/>
          </a:endParaRPr>
        </a:p>
      </dgm:t>
    </dgm:pt>
    <dgm:pt modelId="{293E8585-2898-4195-8FFD-B9FB22B5820C}">
      <dgm:prSet custT="1"/>
      <dgm:spPr/>
      <dgm:t>
        <a:bodyPr/>
        <a:lstStyle/>
        <a:p>
          <a:pPr>
            <a:lnSpc>
              <a:spcPct val="100000"/>
            </a:lnSpc>
          </a:pPr>
          <a:r>
            <a:rPr lang="en-US" sz="2400" b="1"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File</a:t>
          </a:r>
          <a:r>
            <a:rPr lang="en-US" sz="2400" b="1" kern="1200" dirty="0">
              <a:latin typeface="Times New Roman" panose="02020603050405020304" pitchFamily="18" charset="0"/>
              <a:cs typeface="Times New Roman" panose="02020603050405020304" pitchFamily="18" charset="0"/>
            </a:rPr>
            <a:t> Types</a:t>
          </a:r>
          <a:endParaRPr lang="en-US" sz="2400" kern="1200" dirty="0">
            <a:latin typeface="Times New Roman" panose="02020603050405020304" pitchFamily="18" charset="0"/>
            <a:cs typeface="Times New Roman" panose="02020603050405020304" pitchFamily="18" charset="0"/>
          </a:endParaRPr>
        </a:p>
      </dgm:t>
    </dgm:pt>
    <dgm:pt modelId="{24C68064-A929-45BA-B68B-421ADA7226C7}" type="parTrans" cxnId="{D03EC196-8EEB-43F0-BCE2-8E1CE2FCC201}">
      <dgm:prSet/>
      <dgm:spPr/>
      <dgm:t>
        <a:bodyPr/>
        <a:lstStyle/>
        <a:p>
          <a:endParaRPr lang="en-US" sz="1600">
            <a:latin typeface="Times New Roman" panose="02020603050405020304" pitchFamily="18" charset="0"/>
            <a:cs typeface="Times New Roman" panose="02020603050405020304" pitchFamily="18" charset="0"/>
          </a:endParaRPr>
        </a:p>
      </dgm:t>
    </dgm:pt>
    <dgm:pt modelId="{4E74F69F-C8AF-4C21-949D-5C1B47867DA9}" type="sibTrans" cxnId="{D03EC196-8EEB-43F0-BCE2-8E1CE2FCC201}">
      <dgm:prSet/>
      <dgm:spPr/>
      <dgm:t>
        <a:bodyPr/>
        <a:lstStyle/>
        <a:p>
          <a:endParaRPr lang="en-US" sz="1600">
            <a:latin typeface="Times New Roman" panose="02020603050405020304" pitchFamily="18" charset="0"/>
            <a:cs typeface="Times New Roman" panose="02020603050405020304" pitchFamily="18" charset="0"/>
          </a:endParaRPr>
        </a:p>
      </dgm:t>
    </dgm:pt>
    <dgm:pt modelId="{63349C4A-417B-4617-AB29-684D0FCA9D74}">
      <dgm:prSet custT="1"/>
      <dgm:spPr/>
      <dgm:t>
        <a:bodyPr/>
        <a:lstStyle/>
        <a:p>
          <a:pPr>
            <a:lnSpc>
              <a:spcPct val="100000"/>
            </a:lnSpc>
          </a:pPr>
          <a:r>
            <a:rPr lang="en-US" sz="1600" b="1" i="1" dirty="0">
              <a:latin typeface="Times New Roman" panose="02020603050405020304" pitchFamily="18" charset="0"/>
              <a:cs typeface="Times New Roman" panose="02020603050405020304" pitchFamily="18" charset="0"/>
            </a:rPr>
            <a:t>FASTA Files</a:t>
          </a:r>
          <a:r>
            <a:rPr lang="en-US" sz="1600" b="1" dirty="0">
              <a:latin typeface="Times New Roman" panose="02020603050405020304" pitchFamily="18" charset="0"/>
              <a:cs typeface="Times New Roman" panose="02020603050405020304" pitchFamily="18" charset="0"/>
            </a:rPr>
            <a:t>: </a:t>
          </a:r>
          <a:r>
            <a:rPr lang="en-US" sz="1600" b="0" dirty="0">
              <a:latin typeface="Times New Roman" panose="02020603050405020304" pitchFamily="18" charset="0"/>
              <a:cs typeface="Times New Roman" panose="02020603050405020304" pitchFamily="18" charset="0"/>
            </a:rPr>
            <a:t>Representing training, validation and test sets with sequence reads.</a:t>
          </a:r>
        </a:p>
      </dgm:t>
    </dgm:pt>
    <dgm:pt modelId="{0F723AF2-5835-45BE-801D-3660026A1122}" type="parTrans" cxnId="{08AA89B4-C134-4E78-84D8-C7AFC89614FD}">
      <dgm:prSet/>
      <dgm:spPr/>
      <dgm:t>
        <a:bodyPr/>
        <a:lstStyle/>
        <a:p>
          <a:endParaRPr lang="en-US" sz="1600">
            <a:latin typeface="Times New Roman" panose="02020603050405020304" pitchFamily="18" charset="0"/>
            <a:cs typeface="Times New Roman" panose="02020603050405020304" pitchFamily="18" charset="0"/>
          </a:endParaRPr>
        </a:p>
      </dgm:t>
    </dgm:pt>
    <dgm:pt modelId="{2DF1DD03-8661-4461-AF33-7A6EC993B5D1}" type="sibTrans" cxnId="{08AA89B4-C134-4E78-84D8-C7AFC89614FD}">
      <dgm:prSet/>
      <dgm:spPr/>
      <dgm:t>
        <a:bodyPr/>
        <a:lstStyle/>
        <a:p>
          <a:endParaRPr lang="en-US" sz="1600">
            <a:latin typeface="Times New Roman" panose="02020603050405020304" pitchFamily="18" charset="0"/>
            <a:cs typeface="Times New Roman" panose="02020603050405020304" pitchFamily="18" charset="0"/>
          </a:endParaRPr>
        </a:p>
      </dgm:t>
    </dgm:pt>
    <dgm:pt modelId="{3AFA34B2-148C-4C84-81BE-247DB8EC890D}">
      <dgm:prSet custT="1"/>
      <dgm:spPr/>
      <dgm:t>
        <a:bodyPr/>
        <a:lstStyle/>
        <a:p>
          <a:pPr>
            <a:lnSpc>
              <a:spcPct val="100000"/>
            </a:lnSpc>
          </a:pPr>
          <a:r>
            <a:rPr lang="en-US" sz="2400" b="1" dirty="0">
              <a:latin typeface="Times New Roman" panose="02020603050405020304" pitchFamily="18" charset="0"/>
              <a:cs typeface="Times New Roman" panose="02020603050405020304" pitchFamily="18" charset="0"/>
            </a:rPr>
            <a:t>Data</a:t>
          </a:r>
          <a:endParaRPr lang="en-US" sz="2400" dirty="0">
            <a:latin typeface="Times New Roman" panose="02020603050405020304" pitchFamily="18" charset="0"/>
            <a:cs typeface="Times New Roman" panose="02020603050405020304" pitchFamily="18" charset="0"/>
          </a:endParaRPr>
        </a:p>
      </dgm:t>
    </dgm:pt>
    <dgm:pt modelId="{9F01CB82-4228-4C35-9465-8E8B09227AF3}" type="parTrans" cxnId="{DECB3962-A5FA-44C9-9A05-15DA80EC1670}">
      <dgm:prSet/>
      <dgm:spPr/>
      <dgm:t>
        <a:bodyPr/>
        <a:lstStyle/>
        <a:p>
          <a:endParaRPr lang="en-US" sz="1600">
            <a:latin typeface="Times New Roman" panose="02020603050405020304" pitchFamily="18" charset="0"/>
            <a:cs typeface="Times New Roman" panose="02020603050405020304" pitchFamily="18" charset="0"/>
          </a:endParaRPr>
        </a:p>
      </dgm:t>
    </dgm:pt>
    <dgm:pt modelId="{620D537B-E713-4057-97B1-C0CF62BDB453}" type="sibTrans" cxnId="{DECB3962-A5FA-44C9-9A05-15DA80EC1670}">
      <dgm:prSet/>
      <dgm:spPr/>
      <dgm:t>
        <a:bodyPr/>
        <a:lstStyle/>
        <a:p>
          <a:endParaRPr lang="en-US" sz="1600">
            <a:latin typeface="Times New Roman" panose="02020603050405020304" pitchFamily="18" charset="0"/>
            <a:cs typeface="Times New Roman" panose="02020603050405020304" pitchFamily="18" charset="0"/>
          </a:endParaRPr>
        </a:p>
      </dgm:t>
    </dgm:pt>
    <dgm:pt modelId="{D394AA1E-E2A9-4DC2-A525-00F6D233896B}">
      <dgm:prSet custT="1"/>
      <dgm:spPr/>
      <dgm:t>
        <a:bodyPr/>
        <a:lstStyle/>
        <a:p>
          <a:pPr>
            <a:lnSpc>
              <a:spcPct val="100000"/>
            </a:lnSpc>
          </a:pPr>
          <a:r>
            <a:rPr lang="en-US" sz="1600" b="1" dirty="0" err="1">
              <a:latin typeface="Times New Roman" panose="02020603050405020304" pitchFamily="18" charset="0"/>
              <a:cs typeface="Times New Roman" panose="02020603050405020304" pitchFamily="18" charset="0"/>
            </a:rPr>
            <a:t>pathogenic_val_vir_nano_filtered</a:t>
          </a:r>
          <a:r>
            <a:rPr lang="en-US" sz="1600" dirty="0">
              <a:latin typeface="Times New Roman" panose="02020603050405020304" pitchFamily="18" charset="0"/>
              <a:cs typeface="Times New Roman" panose="02020603050405020304" pitchFamily="18" charset="0"/>
            </a:rPr>
            <a:t>: Contains pathogenic virus sequences for validation.</a:t>
          </a:r>
        </a:p>
      </dgm:t>
    </dgm:pt>
    <dgm:pt modelId="{42003C07-3C46-475F-8B3B-D2B9D963D751}" type="parTrans" cxnId="{4C59CCEA-355E-46FD-8FE2-3F28FBB7CC6F}">
      <dgm:prSet/>
      <dgm:spPr/>
      <dgm:t>
        <a:bodyPr/>
        <a:lstStyle/>
        <a:p>
          <a:endParaRPr lang="en-US" sz="1600">
            <a:latin typeface="Times New Roman" panose="02020603050405020304" pitchFamily="18" charset="0"/>
            <a:cs typeface="Times New Roman" panose="02020603050405020304" pitchFamily="18" charset="0"/>
          </a:endParaRPr>
        </a:p>
      </dgm:t>
    </dgm:pt>
    <dgm:pt modelId="{BE8AE630-C1DA-45A2-97B4-CE1CBAED9500}" type="sibTrans" cxnId="{4C59CCEA-355E-46FD-8FE2-3F28FBB7CC6F}">
      <dgm:prSet/>
      <dgm:spPr/>
      <dgm:t>
        <a:bodyPr/>
        <a:lstStyle/>
        <a:p>
          <a:endParaRPr lang="en-US" sz="1600">
            <a:latin typeface="Times New Roman" panose="02020603050405020304" pitchFamily="18" charset="0"/>
            <a:cs typeface="Times New Roman" panose="02020603050405020304" pitchFamily="18" charset="0"/>
          </a:endParaRPr>
        </a:p>
      </dgm:t>
    </dgm:pt>
    <dgm:pt modelId="{45BA5FF2-61EB-400E-B758-7DC0929B21B6}">
      <dgm:prSet custT="1"/>
      <dgm:spPr/>
      <dgm:t>
        <a:bodyPr/>
        <a:lstStyle/>
        <a:p>
          <a:pPr>
            <a:lnSpc>
              <a:spcPct val="100000"/>
            </a:lnSpc>
          </a:pPr>
          <a:r>
            <a:rPr lang="en-US" sz="1600" b="1" dirty="0" err="1">
              <a:latin typeface="Times New Roman" panose="02020603050405020304" pitchFamily="18" charset="0"/>
              <a:cs typeface="Times New Roman" panose="02020603050405020304" pitchFamily="18" charset="0"/>
            </a:rPr>
            <a:t>nonpathogenic_val_vir_nano_filtered</a:t>
          </a:r>
          <a:r>
            <a:rPr lang="en-US" sz="1600" dirty="0">
              <a:latin typeface="Times New Roman" panose="02020603050405020304" pitchFamily="18" charset="0"/>
              <a:cs typeface="Times New Roman" panose="02020603050405020304" pitchFamily="18" charset="0"/>
            </a:rPr>
            <a:t>: Includes nonpathogenic virus sequences for validation.</a:t>
          </a:r>
        </a:p>
      </dgm:t>
    </dgm:pt>
    <dgm:pt modelId="{FA057E45-581B-464D-A308-1D1939C1B279}" type="parTrans" cxnId="{549C5E5F-9499-4D08-B6F6-3666FB9D979D}">
      <dgm:prSet/>
      <dgm:spPr/>
      <dgm:t>
        <a:bodyPr/>
        <a:lstStyle/>
        <a:p>
          <a:endParaRPr lang="en-US" sz="1600">
            <a:latin typeface="Times New Roman" panose="02020603050405020304" pitchFamily="18" charset="0"/>
            <a:cs typeface="Times New Roman" panose="02020603050405020304" pitchFamily="18" charset="0"/>
          </a:endParaRPr>
        </a:p>
      </dgm:t>
    </dgm:pt>
    <dgm:pt modelId="{F91546F0-69EC-4B3D-8964-2CD0D2E1664D}" type="sibTrans" cxnId="{549C5E5F-9499-4D08-B6F6-3666FB9D979D}">
      <dgm:prSet/>
      <dgm:spPr/>
      <dgm:t>
        <a:bodyPr/>
        <a:lstStyle/>
        <a:p>
          <a:endParaRPr lang="en-US" sz="1600">
            <a:latin typeface="Times New Roman" panose="02020603050405020304" pitchFamily="18" charset="0"/>
            <a:cs typeface="Times New Roman" panose="02020603050405020304" pitchFamily="18" charset="0"/>
          </a:endParaRPr>
        </a:p>
      </dgm:t>
    </dgm:pt>
    <dgm:pt modelId="{4F562742-5BD8-4346-B211-BD6D6F8ACB9F}">
      <dgm:prSet custT="1"/>
      <dgm:spPr/>
      <dgm:t>
        <a:bodyPr/>
        <a:lstStyle/>
        <a:p>
          <a:pPr>
            <a:lnSpc>
              <a:spcPct val="100000"/>
            </a:lnSpc>
          </a:pPr>
          <a:r>
            <a:rPr lang="en-US" sz="2400" b="1" dirty="0">
              <a:latin typeface="Times New Roman" panose="02020603050405020304" pitchFamily="18" charset="0"/>
              <a:cs typeface="Times New Roman" panose="02020603050405020304" pitchFamily="18" charset="0"/>
            </a:rPr>
            <a:t>Simulated </a:t>
          </a:r>
        </a:p>
        <a:p>
          <a:pPr>
            <a:lnSpc>
              <a:spcPct val="100000"/>
            </a:lnSpc>
          </a:pPr>
          <a:r>
            <a:rPr lang="en-US" sz="2400" b="1" dirty="0">
              <a:latin typeface="Times New Roman" panose="02020603050405020304" pitchFamily="18" charset="0"/>
              <a:cs typeface="Times New Roman" panose="02020603050405020304" pitchFamily="18" charset="0"/>
            </a:rPr>
            <a:t>NGS Data</a:t>
          </a:r>
          <a:endParaRPr lang="en-US" sz="2400" dirty="0">
            <a:latin typeface="Times New Roman" panose="02020603050405020304" pitchFamily="18" charset="0"/>
            <a:cs typeface="Times New Roman" panose="02020603050405020304" pitchFamily="18" charset="0"/>
          </a:endParaRPr>
        </a:p>
      </dgm:t>
    </dgm:pt>
    <dgm:pt modelId="{7826D2FA-30BE-4A69-B619-D52B81C0F4F2}" type="parTrans" cxnId="{9133E2B0-28BB-4A8A-830E-BEC1CE01EDF2}">
      <dgm:prSet/>
      <dgm:spPr/>
      <dgm:t>
        <a:bodyPr/>
        <a:lstStyle/>
        <a:p>
          <a:endParaRPr lang="en-US" sz="1600">
            <a:latin typeface="Times New Roman" panose="02020603050405020304" pitchFamily="18" charset="0"/>
            <a:cs typeface="Times New Roman" panose="02020603050405020304" pitchFamily="18" charset="0"/>
          </a:endParaRPr>
        </a:p>
      </dgm:t>
    </dgm:pt>
    <dgm:pt modelId="{93D5B66C-B6BA-4CE5-A2FC-47EDF6112856}" type="sibTrans" cxnId="{9133E2B0-28BB-4A8A-830E-BEC1CE01EDF2}">
      <dgm:prSet/>
      <dgm:spPr/>
      <dgm:t>
        <a:bodyPr/>
        <a:lstStyle/>
        <a:p>
          <a:endParaRPr lang="en-US" sz="1600">
            <a:latin typeface="Times New Roman" panose="02020603050405020304" pitchFamily="18" charset="0"/>
            <a:cs typeface="Times New Roman" panose="02020603050405020304" pitchFamily="18" charset="0"/>
          </a:endParaRPr>
        </a:p>
      </dgm:t>
    </dgm:pt>
    <dgm:pt modelId="{E6393144-BE0A-41F9-9A34-5B26B3FD151F}">
      <dgm:prSet custT="1"/>
      <dgm:spPr/>
      <dgm:t>
        <a:bodyPr/>
        <a:lstStyle/>
        <a:p>
          <a:pPr>
            <a:lnSpc>
              <a:spcPct val="100000"/>
            </a:lnSpc>
          </a:pPr>
          <a:r>
            <a:rPr lang="en-US" sz="1600" b="1" i="1" dirty="0" err="1">
              <a:latin typeface="Times New Roman" panose="02020603050405020304" pitchFamily="18" charset="0"/>
              <a:cs typeface="Times New Roman" panose="02020603050405020304" pitchFamily="18" charset="0"/>
            </a:rPr>
            <a:t>DeepSimulator</a:t>
          </a:r>
          <a:r>
            <a:rPr lang="en-US" sz="1600" b="1" i="1" dirty="0">
              <a:latin typeface="Times New Roman" panose="02020603050405020304" pitchFamily="18" charset="0"/>
              <a:cs typeface="Times New Roman" panose="02020603050405020304" pitchFamily="18" charset="0"/>
            </a:rPr>
            <a:t> Tool</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 tool that generates realistic Nanopore sequencing reads by simulating the sequencing process, including potential errors and sequence-specific characteristics.</a:t>
          </a:r>
        </a:p>
      </dgm:t>
    </dgm:pt>
    <dgm:pt modelId="{8F11F332-79DB-4997-93CB-B3F601A1A434}" type="parTrans" cxnId="{A98B65D9-1DC2-409D-9BED-41331A4AED1D}">
      <dgm:prSet/>
      <dgm:spPr/>
      <dgm:t>
        <a:bodyPr/>
        <a:lstStyle/>
        <a:p>
          <a:endParaRPr lang="en-US" sz="1600">
            <a:latin typeface="Times New Roman" panose="02020603050405020304" pitchFamily="18" charset="0"/>
            <a:cs typeface="Times New Roman" panose="02020603050405020304" pitchFamily="18" charset="0"/>
          </a:endParaRPr>
        </a:p>
      </dgm:t>
    </dgm:pt>
    <dgm:pt modelId="{D0170646-0F17-4284-94DA-A11F567FED51}" type="sibTrans" cxnId="{A98B65D9-1DC2-409D-9BED-41331A4AED1D}">
      <dgm:prSet/>
      <dgm:spPr/>
      <dgm:t>
        <a:bodyPr/>
        <a:lstStyle/>
        <a:p>
          <a:endParaRPr lang="en-US" sz="1600">
            <a:latin typeface="Times New Roman" panose="02020603050405020304" pitchFamily="18" charset="0"/>
            <a:cs typeface="Times New Roman" panose="02020603050405020304" pitchFamily="18" charset="0"/>
          </a:endParaRPr>
        </a:p>
      </dgm:t>
    </dgm:pt>
    <dgm:pt modelId="{9478C333-0DF9-47C4-992E-7C2AB3534CD8}">
      <dgm:prSet custT="1"/>
      <dgm:spPr/>
      <dgm:t>
        <a:bodyPr/>
        <a:lstStyle/>
        <a:p>
          <a:pPr>
            <a:lnSpc>
              <a:spcPct val="100000"/>
            </a:lnSpc>
          </a:pPr>
          <a:r>
            <a:rPr lang="en-US" sz="1600" b="1" i="1" dirty="0">
              <a:latin typeface="Times New Roman" panose="02020603050405020304" pitchFamily="18" charset="0"/>
              <a:cs typeface="Times New Roman" panose="02020603050405020304" pitchFamily="18" charset="0"/>
            </a:rPr>
            <a:t>Target Read Lengths</a:t>
          </a:r>
          <a:r>
            <a:rPr lang="en-US" sz="1600" dirty="0">
              <a:latin typeface="Times New Roman" panose="02020603050405020304" pitchFamily="18" charset="0"/>
              <a:cs typeface="Times New Roman" panose="02020603050405020304" pitchFamily="18" charset="0"/>
            </a:rPr>
            <a:t>: Full-length reads for testing (~8kb average) and shorter subreads (~250bp) for training and validation.</a:t>
          </a:r>
        </a:p>
      </dgm:t>
    </dgm:pt>
    <dgm:pt modelId="{CB541BF0-99D4-4624-BAEE-F72CB2A6FC8F}" type="parTrans" cxnId="{CB581DB4-3B71-41BA-9D63-74A3B28907CE}">
      <dgm:prSet/>
      <dgm:spPr/>
      <dgm:t>
        <a:bodyPr/>
        <a:lstStyle/>
        <a:p>
          <a:endParaRPr lang="en-US" sz="1600">
            <a:latin typeface="Times New Roman" panose="02020603050405020304" pitchFamily="18" charset="0"/>
            <a:cs typeface="Times New Roman" panose="02020603050405020304" pitchFamily="18" charset="0"/>
          </a:endParaRPr>
        </a:p>
      </dgm:t>
    </dgm:pt>
    <dgm:pt modelId="{C2EC7AF7-A4A5-447E-A7E3-25EB708489FA}" type="sibTrans" cxnId="{CB581DB4-3B71-41BA-9D63-74A3B28907CE}">
      <dgm:prSet/>
      <dgm:spPr/>
      <dgm:t>
        <a:bodyPr/>
        <a:lstStyle/>
        <a:p>
          <a:endParaRPr lang="en-US" sz="1600">
            <a:latin typeface="Times New Roman" panose="02020603050405020304" pitchFamily="18" charset="0"/>
            <a:cs typeface="Times New Roman" panose="02020603050405020304" pitchFamily="18" charset="0"/>
          </a:endParaRPr>
        </a:p>
      </dgm:t>
    </dgm:pt>
    <dgm:pt modelId="{B4538640-E9DC-441E-86CB-3AE093175161}" type="pres">
      <dgm:prSet presAssocID="{86875683-E7EA-4DCD-859A-4663FD4C8606}" presName="root" presStyleCnt="0">
        <dgm:presLayoutVars>
          <dgm:dir/>
          <dgm:resizeHandles val="exact"/>
        </dgm:presLayoutVars>
      </dgm:prSet>
      <dgm:spPr/>
    </dgm:pt>
    <dgm:pt modelId="{48BB06FA-CBAE-4188-A1CE-7864E93B1AE8}" type="pres">
      <dgm:prSet presAssocID="{AD57B216-4907-4898-896C-76D4DB9B4997}" presName="compNode" presStyleCnt="0"/>
      <dgm:spPr/>
    </dgm:pt>
    <dgm:pt modelId="{286EB20D-725A-4D77-807C-0C3736D2D8EF}" type="pres">
      <dgm:prSet presAssocID="{AD57B216-4907-4898-896C-76D4DB9B4997}" presName="bgRect" presStyleLbl="bgShp" presStyleIdx="0" presStyleCnt="4"/>
      <dgm:spPr/>
    </dgm:pt>
    <dgm:pt modelId="{C8B1D023-D37A-43D1-83ED-FAF07301425A}" type="pres">
      <dgm:prSet presAssocID="{AD57B216-4907-4898-896C-76D4DB9B499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39F5C4D-3C13-462B-8D2E-8FBC800EF559}" type="pres">
      <dgm:prSet presAssocID="{AD57B216-4907-4898-896C-76D4DB9B4997}" presName="spaceRect" presStyleCnt="0"/>
      <dgm:spPr/>
    </dgm:pt>
    <dgm:pt modelId="{8C101896-07F1-4A7B-AD06-53762138F7FC}" type="pres">
      <dgm:prSet presAssocID="{AD57B216-4907-4898-896C-76D4DB9B4997}" presName="parTx" presStyleLbl="revTx" presStyleIdx="0" presStyleCnt="8" custScaleY="100000" custLinFactNeighborY="-1942">
        <dgm:presLayoutVars>
          <dgm:chMax val="0"/>
          <dgm:chPref val="0"/>
        </dgm:presLayoutVars>
      </dgm:prSet>
      <dgm:spPr/>
    </dgm:pt>
    <dgm:pt modelId="{5E5594A5-6372-49D8-8D8D-C054C56C594C}" type="pres">
      <dgm:prSet presAssocID="{AD57B216-4907-4898-896C-76D4DB9B4997}" presName="desTx" presStyleLbl="revTx" presStyleIdx="1" presStyleCnt="8" custScaleX="154795" custLinFactNeighborX="-31246" custLinFactNeighborY="-895">
        <dgm:presLayoutVars/>
      </dgm:prSet>
      <dgm:spPr/>
    </dgm:pt>
    <dgm:pt modelId="{97BBB1ED-33F9-4C33-B1B3-08BEE473B891}" type="pres">
      <dgm:prSet presAssocID="{2A992335-4923-4AC5-88FF-8EA24EB86190}" presName="sibTrans" presStyleCnt="0"/>
      <dgm:spPr/>
    </dgm:pt>
    <dgm:pt modelId="{92BB10BE-FD13-4763-8233-A696E93EAA76}" type="pres">
      <dgm:prSet presAssocID="{293E8585-2898-4195-8FFD-B9FB22B5820C}" presName="compNode" presStyleCnt="0"/>
      <dgm:spPr/>
    </dgm:pt>
    <dgm:pt modelId="{74990BEE-02FC-445D-A07B-9F40CAEACDA6}" type="pres">
      <dgm:prSet presAssocID="{293E8585-2898-4195-8FFD-B9FB22B5820C}" presName="bgRect" presStyleLbl="bgShp" presStyleIdx="1" presStyleCnt="4" custLinFactNeighborX="-8260" custLinFactNeighborY="-4789"/>
      <dgm:spPr/>
    </dgm:pt>
    <dgm:pt modelId="{4D4084BC-D5F5-4A11-9F19-54581FE09E81}" type="pres">
      <dgm:prSet presAssocID="{293E8585-2898-4195-8FFD-B9FB22B5820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56C333C9-B786-4CA4-908D-F38AB9A2F4D4}" type="pres">
      <dgm:prSet presAssocID="{293E8585-2898-4195-8FFD-B9FB22B5820C}" presName="spaceRect" presStyleCnt="0"/>
      <dgm:spPr/>
    </dgm:pt>
    <dgm:pt modelId="{3D1E0F37-66D6-4C75-B42E-6D19A2FAD1D7}" type="pres">
      <dgm:prSet presAssocID="{293E8585-2898-4195-8FFD-B9FB22B5820C}" presName="parTx" presStyleLbl="revTx" presStyleIdx="2" presStyleCnt="8" custLinFactNeighborY="-12564">
        <dgm:presLayoutVars>
          <dgm:chMax val="0"/>
          <dgm:chPref val="0"/>
        </dgm:presLayoutVars>
      </dgm:prSet>
      <dgm:spPr/>
    </dgm:pt>
    <dgm:pt modelId="{614E992D-E11E-493C-A120-904A41D008D9}" type="pres">
      <dgm:prSet presAssocID="{293E8585-2898-4195-8FFD-B9FB22B5820C}" presName="desTx" presStyleLbl="revTx" presStyleIdx="3" presStyleCnt="8" custScaleX="136036" custLinFactNeighborX="-41033" custLinFactNeighborY="-4789">
        <dgm:presLayoutVars/>
      </dgm:prSet>
      <dgm:spPr/>
    </dgm:pt>
    <dgm:pt modelId="{84E35ECC-4827-4F61-A2B4-321A1CED7526}" type="pres">
      <dgm:prSet presAssocID="{4E74F69F-C8AF-4C21-949D-5C1B47867DA9}" presName="sibTrans" presStyleCnt="0"/>
      <dgm:spPr/>
    </dgm:pt>
    <dgm:pt modelId="{3AB8E45F-B6AB-48F2-9743-4857C1EB3F7B}" type="pres">
      <dgm:prSet presAssocID="{3AFA34B2-148C-4C84-81BE-247DB8EC890D}" presName="compNode" presStyleCnt="0"/>
      <dgm:spPr/>
    </dgm:pt>
    <dgm:pt modelId="{90F9A417-98F7-4BB9-920D-BE2327C0F873}" type="pres">
      <dgm:prSet presAssocID="{3AFA34B2-148C-4C84-81BE-247DB8EC890D}" presName="bgRect" presStyleLbl="bgShp" presStyleIdx="2" presStyleCnt="4"/>
      <dgm:spPr/>
    </dgm:pt>
    <dgm:pt modelId="{91AE41C6-8679-457F-8F5F-A9ED1792088C}" type="pres">
      <dgm:prSet presAssocID="{3AFA34B2-148C-4C84-81BE-247DB8EC890D}"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isk with solid fill"/>
        </a:ext>
      </dgm:extLst>
    </dgm:pt>
    <dgm:pt modelId="{2F8560C2-03F1-4E87-8F2C-3525689E337B}" type="pres">
      <dgm:prSet presAssocID="{3AFA34B2-148C-4C84-81BE-247DB8EC890D}" presName="spaceRect" presStyleCnt="0"/>
      <dgm:spPr/>
    </dgm:pt>
    <dgm:pt modelId="{1C06C425-296A-4D1A-86F4-F160AA26F2A9}" type="pres">
      <dgm:prSet presAssocID="{3AFA34B2-148C-4C84-81BE-247DB8EC890D}" presName="parTx" presStyleLbl="revTx" presStyleIdx="4" presStyleCnt="8" custLinFactNeighborY="-6282">
        <dgm:presLayoutVars>
          <dgm:chMax val="0"/>
          <dgm:chPref val="0"/>
        </dgm:presLayoutVars>
      </dgm:prSet>
      <dgm:spPr/>
    </dgm:pt>
    <dgm:pt modelId="{7D8563C3-D45C-4BF3-A2E7-4AD25D625890}" type="pres">
      <dgm:prSet presAssocID="{3AFA34B2-148C-4C84-81BE-247DB8EC890D}" presName="desTx" presStyleLbl="revTx" presStyleIdx="5" presStyleCnt="8" custScaleX="140241" custLinFactNeighborX="-39826" custLinFactNeighborY="-1047">
        <dgm:presLayoutVars/>
      </dgm:prSet>
      <dgm:spPr/>
    </dgm:pt>
    <dgm:pt modelId="{73DA535B-0C7B-4647-8431-B6980E6EE677}" type="pres">
      <dgm:prSet presAssocID="{620D537B-E713-4057-97B1-C0CF62BDB453}" presName="sibTrans" presStyleCnt="0"/>
      <dgm:spPr/>
    </dgm:pt>
    <dgm:pt modelId="{6B6122B8-CF1B-4649-85BC-BAE849103A21}" type="pres">
      <dgm:prSet presAssocID="{4F562742-5BD8-4346-B211-BD6D6F8ACB9F}" presName="compNode" presStyleCnt="0"/>
      <dgm:spPr/>
    </dgm:pt>
    <dgm:pt modelId="{9D972C38-E102-494B-AF7A-171068156D0E}" type="pres">
      <dgm:prSet presAssocID="{4F562742-5BD8-4346-B211-BD6D6F8ACB9F}" presName="bgRect" presStyleLbl="bgShp" presStyleIdx="3" presStyleCnt="4"/>
      <dgm:spPr/>
    </dgm:pt>
    <dgm:pt modelId="{1652D537-4AC1-4F85-B2D4-5CA32D0F510B}" type="pres">
      <dgm:prSet presAssocID="{4F562742-5BD8-4346-B211-BD6D6F8ACB9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66915D88-0551-41D0-97A4-2487E6A9FA33}" type="pres">
      <dgm:prSet presAssocID="{4F562742-5BD8-4346-B211-BD6D6F8ACB9F}" presName="spaceRect" presStyleCnt="0"/>
      <dgm:spPr/>
    </dgm:pt>
    <dgm:pt modelId="{F1CE53D6-9FD7-4972-9945-4A773B802A0D}" type="pres">
      <dgm:prSet presAssocID="{4F562742-5BD8-4346-B211-BD6D6F8ACB9F}" presName="parTx" presStyleLbl="revTx" presStyleIdx="6" presStyleCnt="8" custLinFactNeighborY="-7329">
        <dgm:presLayoutVars>
          <dgm:chMax val="0"/>
          <dgm:chPref val="0"/>
        </dgm:presLayoutVars>
      </dgm:prSet>
      <dgm:spPr/>
    </dgm:pt>
    <dgm:pt modelId="{9FC8C3F3-859A-4F08-A782-521A273CB7A7}" type="pres">
      <dgm:prSet presAssocID="{4F562742-5BD8-4346-B211-BD6D6F8ACB9F}" presName="desTx" presStyleLbl="revTx" presStyleIdx="7" presStyleCnt="8" custScaleX="166315" custLinFactNeighborX="-27279">
        <dgm:presLayoutVars/>
      </dgm:prSet>
      <dgm:spPr/>
    </dgm:pt>
  </dgm:ptLst>
  <dgm:cxnLst>
    <dgm:cxn modelId="{549C5E5F-9499-4D08-B6F6-3666FB9D979D}" srcId="{3AFA34B2-148C-4C84-81BE-247DB8EC890D}" destId="{45BA5FF2-61EB-400E-B758-7DC0929B21B6}" srcOrd="1" destOrd="0" parTransId="{FA057E45-581B-464D-A308-1D1939C1B279}" sibTransId="{F91546F0-69EC-4B3D-8964-2CD0D2E1664D}"/>
    <dgm:cxn modelId="{83E62462-B3F5-4C42-8AD6-842ED121A6FE}" type="presOf" srcId="{D394AA1E-E2A9-4DC2-A525-00F6D233896B}" destId="{7D8563C3-D45C-4BF3-A2E7-4AD25D625890}" srcOrd="0" destOrd="0" presId="urn:microsoft.com/office/officeart/2018/2/layout/IconVerticalSolidList"/>
    <dgm:cxn modelId="{DECB3962-A5FA-44C9-9A05-15DA80EC1670}" srcId="{86875683-E7EA-4DCD-859A-4663FD4C8606}" destId="{3AFA34B2-148C-4C84-81BE-247DB8EC890D}" srcOrd="2" destOrd="0" parTransId="{9F01CB82-4228-4C35-9465-8E8B09227AF3}" sibTransId="{620D537B-E713-4057-97B1-C0CF62BDB453}"/>
    <dgm:cxn modelId="{11A2EC68-A6E6-484D-BA41-A35D82537905}" type="presOf" srcId="{45BA5FF2-61EB-400E-B758-7DC0929B21B6}" destId="{7D8563C3-D45C-4BF3-A2E7-4AD25D625890}" srcOrd="0" destOrd="1" presId="urn:microsoft.com/office/officeart/2018/2/layout/IconVerticalSolidList"/>
    <dgm:cxn modelId="{A21BB34F-51D5-44C1-A288-D89EA6521D98}" type="presOf" srcId="{AD57B216-4907-4898-896C-76D4DB9B4997}" destId="{8C101896-07F1-4A7B-AD06-53762138F7FC}" srcOrd="0" destOrd="0" presId="urn:microsoft.com/office/officeart/2018/2/layout/IconVerticalSolidList"/>
    <dgm:cxn modelId="{DA8B8857-425B-493A-B57F-A55ECA25EE51}" srcId="{86875683-E7EA-4DCD-859A-4663FD4C8606}" destId="{AD57B216-4907-4898-896C-76D4DB9B4997}" srcOrd="0" destOrd="0" parTransId="{A9BA4936-98CC-46FE-BBB6-5B78743AE6F3}" sibTransId="{2A992335-4923-4AC5-88FF-8EA24EB86190}"/>
    <dgm:cxn modelId="{06B40281-BBA6-4713-8A6D-7EF7F29D5C70}" type="presOf" srcId="{293E8585-2898-4195-8FFD-B9FB22B5820C}" destId="{3D1E0F37-66D6-4C75-B42E-6D19A2FAD1D7}" srcOrd="0" destOrd="0" presId="urn:microsoft.com/office/officeart/2018/2/layout/IconVerticalSolidList"/>
    <dgm:cxn modelId="{BC7DEE90-6A6C-4264-B209-5A106639DE44}" type="presOf" srcId="{4F562742-5BD8-4346-B211-BD6D6F8ACB9F}" destId="{F1CE53D6-9FD7-4972-9945-4A773B802A0D}" srcOrd="0" destOrd="0" presId="urn:microsoft.com/office/officeart/2018/2/layout/IconVerticalSolidList"/>
    <dgm:cxn modelId="{D03EC196-8EEB-43F0-BCE2-8E1CE2FCC201}" srcId="{86875683-E7EA-4DCD-859A-4663FD4C8606}" destId="{293E8585-2898-4195-8FFD-B9FB22B5820C}" srcOrd="1" destOrd="0" parTransId="{24C68064-A929-45BA-B68B-421ADA7226C7}" sibTransId="{4E74F69F-C8AF-4C21-949D-5C1B47867DA9}"/>
    <dgm:cxn modelId="{C65888A1-A877-40FD-A5FF-63235F1E10A9}" type="presOf" srcId="{3AFA34B2-148C-4C84-81BE-247DB8EC890D}" destId="{1C06C425-296A-4D1A-86F4-F160AA26F2A9}" srcOrd="0" destOrd="0" presId="urn:microsoft.com/office/officeart/2018/2/layout/IconVerticalSolidList"/>
    <dgm:cxn modelId="{9133E2B0-28BB-4A8A-830E-BEC1CE01EDF2}" srcId="{86875683-E7EA-4DCD-859A-4663FD4C8606}" destId="{4F562742-5BD8-4346-B211-BD6D6F8ACB9F}" srcOrd="3" destOrd="0" parTransId="{7826D2FA-30BE-4A69-B619-D52B81C0F4F2}" sibTransId="{93D5B66C-B6BA-4CE5-A2FC-47EDF6112856}"/>
    <dgm:cxn modelId="{2BFE24B3-55EF-48F7-8DCC-3DFA13FC9D77}" type="presOf" srcId="{9478C333-0DF9-47C4-992E-7C2AB3534CD8}" destId="{9FC8C3F3-859A-4F08-A782-521A273CB7A7}" srcOrd="0" destOrd="1" presId="urn:microsoft.com/office/officeart/2018/2/layout/IconVerticalSolidList"/>
    <dgm:cxn modelId="{CB581DB4-3B71-41BA-9D63-74A3B28907CE}" srcId="{4F562742-5BD8-4346-B211-BD6D6F8ACB9F}" destId="{9478C333-0DF9-47C4-992E-7C2AB3534CD8}" srcOrd="1" destOrd="0" parTransId="{CB541BF0-99D4-4624-BAEE-F72CB2A6FC8F}" sibTransId="{C2EC7AF7-A4A5-447E-A7E3-25EB708489FA}"/>
    <dgm:cxn modelId="{08AA89B4-C134-4E78-84D8-C7AFC89614FD}" srcId="{293E8585-2898-4195-8FFD-B9FB22B5820C}" destId="{63349C4A-417B-4617-AB29-684D0FCA9D74}" srcOrd="0" destOrd="0" parTransId="{0F723AF2-5835-45BE-801D-3660026A1122}" sibTransId="{2DF1DD03-8661-4461-AF33-7A6EC993B5D1}"/>
    <dgm:cxn modelId="{BC1BBFC4-9BBE-44A4-B5F4-2F838ED37B44}" srcId="{AD57B216-4907-4898-896C-76D4DB9B4997}" destId="{98D592FF-06D5-4BA2-A94F-8255A5762226}" srcOrd="0" destOrd="0" parTransId="{B7FE9E24-D537-406F-8743-1FE2014B52DC}" sibTransId="{0D9B5646-EB36-41AE-BF1E-49559113B227}"/>
    <dgm:cxn modelId="{B482FAD2-B76C-4C5F-8B64-4779C979F66E}" type="presOf" srcId="{E6393144-BE0A-41F9-9A34-5B26B3FD151F}" destId="{9FC8C3F3-859A-4F08-A782-521A273CB7A7}" srcOrd="0" destOrd="0" presId="urn:microsoft.com/office/officeart/2018/2/layout/IconVerticalSolidList"/>
    <dgm:cxn modelId="{A98B65D9-1DC2-409D-9BED-41331A4AED1D}" srcId="{4F562742-5BD8-4346-B211-BD6D6F8ACB9F}" destId="{E6393144-BE0A-41F9-9A34-5B26B3FD151F}" srcOrd="0" destOrd="0" parTransId="{8F11F332-79DB-4997-93CB-B3F601A1A434}" sibTransId="{D0170646-0F17-4284-94DA-A11F567FED51}"/>
    <dgm:cxn modelId="{4C59CCEA-355E-46FD-8FE2-3F28FBB7CC6F}" srcId="{3AFA34B2-148C-4C84-81BE-247DB8EC890D}" destId="{D394AA1E-E2A9-4DC2-A525-00F6D233896B}" srcOrd="0" destOrd="0" parTransId="{42003C07-3C46-475F-8B3B-D2B9D963D751}" sibTransId="{BE8AE630-C1DA-45A2-97B4-CE1CBAED9500}"/>
    <dgm:cxn modelId="{C8FC94EB-552D-4174-B6DE-89972CE4905A}" type="presOf" srcId="{63349C4A-417B-4617-AB29-684D0FCA9D74}" destId="{614E992D-E11E-493C-A120-904A41D008D9}" srcOrd="0" destOrd="0" presId="urn:microsoft.com/office/officeart/2018/2/layout/IconVerticalSolidList"/>
    <dgm:cxn modelId="{3AACFDEE-AA81-4A22-BF11-0AE5F8058FA9}" type="presOf" srcId="{86875683-E7EA-4DCD-859A-4663FD4C8606}" destId="{B4538640-E9DC-441E-86CB-3AE093175161}" srcOrd="0" destOrd="0" presId="urn:microsoft.com/office/officeart/2018/2/layout/IconVerticalSolidList"/>
    <dgm:cxn modelId="{411E7CF5-9C1E-41F0-A0CB-E36CFCBB99D5}" type="presOf" srcId="{98D592FF-06D5-4BA2-A94F-8255A5762226}" destId="{5E5594A5-6372-49D8-8D8D-C054C56C594C}" srcOrd="0" destOrd="0" presId="urn:microsoft.com/office/officeart/2018/2/layout/IconVerticalSolidList"/>
    <dgm:cxn modelId="{FD8796FB-4151-4050-BF2B-18B1AAF4C3A2}" srcId="{AD57B216-4907-4898-896C-76D4DB9B4997}" destId="{F55CDDE6-96E1-462A-B936-86DCDEDE0DC1}" srcOrd="1" destOrd="0" parTransId="{1E800689-934E-4F32-B3A8-F0C3811CDDD8}" sibTransId="{5DA04DC4-5A68-4673-A1C7-CFA0EEBF15EF}"/>
    <dgm:cxn modelId="{129A8BFC-1902-41F4-A362-578D4CB9250A}" type="presOf" srcId="{F55CDDE6-96E1-462A-B936-86DCDEDE0DC1}" destId="{5E5594A5-6372-49D8-8D8D-C054C56C594C}" srcOrd="0" destOrd="1" presId="urn:microsoft.com/office/officeart/2018/2/layout/IconVerticalSolidList"/>
    <dgm:cxn modelId="{5FB02F2F-39E4-4818-9907-348AD37DF24C}" type="presParOf" srcId="{B4538640-E9DC-441E-86CB-3AE093175161}" destId="{48BB06FA-CBAE-4188-A1CE-7864E93B1AE8}" srcOrd="0" destOrd="0" presId="urn:microsoft.com/office/officeart/2018/2/layout/IconVerticalSolidList"/>
    <dgm:cxn modelId="{84E5FD1C-21F5-4042-BCB0-1DCFD787344E}" type="presParOf" srcId="{48BB06FA-CBAE-4188-A1CE-7864E93B1AE8}" destId="{286EB20D-725A-4D77-807C-0C3736D2D8EF}" srcOrd="0" destOrd="0" presId="urn:microsoft.com/office/officeart/2018/2/layout/IconVerticalSolidList"/>
    <dgm:cxn modelId="{7C96B4DD-FFCF-4B0C-9C07-3FF9A1BB7A94}" type="presParOf" srcId="{48BB06FA-CBAE-4188-A1CE-7864E93B1AE8}" destId="{C8B1D023-D37A-43D1-83ED-FAF07301425A}" srcOrd="1" destOrd="0" presId="urn:microsoft.com/office/officeart/2018/2/layout/IconVerticalSolidList"/>
    <dgm:cxn modelId="{352E1A46-920C-4393-BB67-CD776AD4F22E}" type="presParOf" srcId="{48BB06FA-CBAE-4188-A1CE-7864E93B1AE8}" destId="{339F5C4D-3C13-462B-8D2E-8FBC800EF559}" srcOrd="2" destOrd="0" presId="urn:microsoft.com/office/officeart/2018/2/layout/IconVerticalSolidList"/>
    <dgm:cxn modelId="{F94AA1D8-273E-41BC-A9BE-8A79CCC035A8}" type="presParOf" srcId="{48BB06FA-CBAE-4188-A1CE-7864E93B1AE8}" destId="{8C101896-07F1-4A7B-AD06-53762138F7FC}" srcOrd="3" destOrd="0" presId="urn:microsoft.com/office/officeart/2018/2/layout/IconVerticalSolidList"/>
    <dgm:cxn modelId="{23F7B199-C535-421F-AB89-0F84029E1ADF}" type="presParOf" srcId="{48BB06FA-CBAE-4188-A1CE-7864E93B1AE8}" destId="{5E5594A5-6372-49D8-8D8D-C054C56C594C}" srcOrd="4" destOrd="0" presId="urn:microsoft.com/office/officeart/2018/2/layout/IconVerticalSolidList"/>
    <dgm:cxn modelId="{CC7CD7C5-B204-43C5-B983-7BB8A891520F}" type="presParOf" srcId="{B4538640-E9DC-441E-86CB-3AE093175161}" destId="{97BBB1ED-33F9-4C33-B1B3-08BEE473B891}" srcOrd="1" destOrd="0" presId="urn:microsoft.com/office/officeart/2018/2/layout/IconVerticalSolidList"/>
    <dgm:cxn modelId="{69C607E9-380B-4136-8E13-F74E9BDB8B02}" type="presParOf" srcId="{B4538640-E9DC-441E-86CB-3AE093175161}" destId="{92BB10BE-FD13-4763-8233-A696E93EAA76}" srcOrd="2" destOrd="0" presId="urn:microsoft.com/office/officeart/2018/2/layout/IconVerticalSolidList"/>
    <dgm:cxn modelId="{236EEBC1-93E2-41E1-A017-72D0F73B92A8}" type="presParOf" srcId="{92BB10BE-FD13-4763-8233-A696E93EAA76}" destId="{74990BEE-02FC-445D-A07B-9F40CAEACDA6}" srcOrd="0" destOrd="0" presId="urn:microsoft.com/office/officeart/2018/2/layout/IconVerticalSolidList"/>
    <dgm:cxn modelId="{AEB570DA-5DBD-4B05-B98D-FF78D5FA3A6D}" type="presParOf" srcId="{92BB10BE-FD13-4763-8233-A696E93EAA76}" destId="{4D4084BC-D5F5-4A11-9F19-54581FE09E81}" srcOrd="1" destOrd="0" presId="urn:microsoft.com/office/officeart/2018/2/layout/IconVerticalSolidList"/>
    <dgm:cxn modelId="{68B268D7-B859-468C-8943-FB267D12060C}" type="presParOf" srcId="{92BB10BE-FD13-4763-8233-A696E93EAA76}" destId="{56C333C9-B786-4CA4-908D-F38AB9A2F4D4}" srcOrd="2" destOrd="0" presId="urn:microsoft.com/office/officeart/2018/2/layout/IconVerticalSolidList"/>
    <dgm:cxn modelId="{E264F776-C239-450F-814A-13F7F3236278}" type="presParOf" srcId="{92BB10BE-FD13-4763-8233-A696E93EAA76}" destId="{3D1E0F37-66D6-4C75-B42E-6D19A2FAD1D7}" srcOrd="3" destOrd="0" presId="urn:microsoft.com/office/officeart/2018/2/layout/IconVerticalSolidList"/>
    <dgm:cxn modelId="{6C73F400-665A-4569-8E79-BF4343542E5B}" type="presParOf" srcId="{92BB10BE-FD13-4763-8233-A696E93EAA76}" destId="{614E992D-E11E-493C-A120-904A41D008D9}" srcOrd="4" destOrd="0" presId="urn:microsoft.com/office/officeart/2018/2/layout/IconVerticalSolidList"/>
    <dgm:cxn modelId="{E3D6EBAE-F407-4207-8A88-B7E7B92ED46F}" type="presParOf" srcId="{B4538640-E9DC-441E-86CB-3AE093175161}" destId="{84E35ECC-4827-4F61-A2B4-321A1CED7526}" srcOrd="3" destOrd="0" presId="urn:microsoft.com/office/officeart/2018/2/layout/IconVerticalSolidList"/>
    <dgm:cxn modelId="{67F84599-6493-4A16-B234-B669862F69AA}" type="presParOf" srcId="{B4538640-E9DC-441E-86CB-3AE093175161}" destId="{3AB8E45F-B6AB-48F2-9743-4857C1EB3F7B}" srcOrd="4" destOrd="0" presId="urn:microsoft.com/office/officeart/2018/2/layout/IconVerticalSolidList"/>
    <dgm:cxn modelId="{34AB0C9C-C829-47FC-8AEB-F7D55339E47B}" type="presParOf" srcId="{3AB8E45F-B6AB-48F2-9743-4857C1EB3F7B}" destId="{90F9A417-98F7-4BB9-920D-BE2327C0F873}" srcOrd="0" destOrd="0" presId="urn:microsoft.com/office/officeart/2018/2/layout/IconVerticalSolidList"/>
    <dgm:cxn modelId="{678BF380-BA42-49AC-92A5-474097E72594}" type="presParOf" srcId="{3AB8E45F-B6AB-48F2-9743-4857C1EB3F7B}" destId="{91AE41C6-8679-457F-8F5F-A9ED1792088C}" srcOrd="1" destOrd="0" presId="urn:microsoft.com/office/officeart/2018/2/layout/IconVerticalSolidList"/>
    <dgm:cxn modelId="{E9FAEDDD-532F-4CB8-8902-09B1594ADB63}" type="presParOf" srcId="{3AB8E45F-B6AB-48F2-9743-4857C1EB3F7B}" destId="{2F8560C2-03F1-4E87-8F2C-3525689E337B}" srcOrd="2" destOrd="0" presId="urn:microsoft.com/office/officeart/2018/2/layout/IconVerticalSolidList"/>
    <dgm:cxn modelId="{4FE3FFCF-A11C-4F1B-A3B8-D7D8382C92B3}" type="presParOf" srcId="{3AB8E45F-B6AB-48F2-9743-4857C1EB3F7B}" destId="{1C06C425-296A-4D1A-86F4-F160AA26F2A9}" srcOrd="3" destOrd="0" presId="urn:microsoft.com/office/officeart/2018/2/layout/IconVerticalSolidList"/>
    <dgm:cxn modelId="{C655F076-2F14-4EC0-9FA1-CD1BE8EBE312}" type="presParOf" srcId="{3AB8E45F-B6AB-48F2-9743-4857C1EB3F7B}" destId="{7D8563C3-D45C-4BF3-A2E7-4AD25D625890}" srcOrd="4" destOrd="0" presId="urn:microsoft.com/office/officeart/2018/2/layout/IconVerticalSolidList"/>
    <dgm:cxn modelId="{F9F8BD44-336F-48AD-B12F-F5990167B7AA}" type="presParOf" srcId="{B4538640-E9DC-441E-86CB-3AE093175161}" destId="{73DA535B-0C7B-4647-8431-B6980E6EE677}" srcOrd="5" destOrd="0" presId="urn:microsoft.com/office/officeart/2018/2/layout/IconVerticalSolidList"/>
    <dgm:cxn modelId="{35B2D2B2-090A-42E4-9918-715E17C6A198}" type="presParOf" srcId="{B4538640-E9DC-441E-86CB-3AE093175161}" destId="{6B6122B8-CF1B-4649-85BC-BAE849103A21}" srcOrd="6" destOrd="0" presId="urn:microsoft.com/office/officeart/2018/2/layout/IconVerticalSolidList"/>
    <dgm:cxn modelId="{6F26BF44-4A0F-47A2-963F-435D18C3A07C}" type="presParOf" srcId="{6B6122B8-CF1B-4649-85BC-BAE849103A21}" destId="{9D972C38-E102-494B-AF7A-171068156D0E}" srcOrd="0" destOrd="0" presId="urn:microsoft.com/office/officeart/2018/2/layout/IconVerticalSolidList"/>
    <dgm:cxn modelId="{BFEB31AF-616D-403E-8C95-597D302D5207}" type="presParOf" srcId="{6B6122B8-CF1B-4649-85BC-BAE849103A21}" destId="{1652D537-4AC1-4F85-B2D4-5CA32D0F510B}" srcOrd="1" destOrd="0" presId="urn:microsoft.com/office/officeart/2018/2/layout/IconVerticalSolidList"/>
    <dgm:cxn modelId="{4446EDCD-F5D8-40D6-9FD5-B9114D42DFA5}" type="presParOf" srcId="{6B6122B8-CF1B-4649-85BC-BAE849103A21}" destId="{66915D88-0551-41D0-97A4-2487E6A9FA33}" srcOrd="2" destOrd="0" presId="urn:microsoft.com/office/officeart/2018/2/layout/IconVerticalSolidList"/>
    <dgm:cxn modelId="{035FBA04-61BA-4471-B3EC-E61E36449E98}" type="presParOf" srcId="{6B6122B8-CF1B-4649-85BC-BAE849103A21}" destId="{F1CE53D6-9FD7-4972-9945-4A773B802A0D}" srcOrd="3" destOrd="0" presId="urn:microsoft.com/office/officeart/2018/2/layout/IconVerticalSolidList"/>
    <dgm:cxn modelId="{7D3DDD93-4896-4E12-A947-160B56FDBCD2}" type="presParOf" srcId="{6B6122B8-CF1B-4649-85BC-BAE849103A21}" destId="{9FC8C3F3-859A-4F08-A782-521A273CB7A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626F43-2BAD-4659-9A8D-2F7E37646B5F}"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DB3F0CF4-FFC8-422D-B067-2095A7803AA1}">
      <dgm:prSet/>
      <dgm:spPr/>
      <dgm:t>
        <a:bodyPr/>
        <a:lstStyle/>
        <a:p>
          <a:r>
            <a:rPr lang="en-US" b="1" dirty="0">
              <a:latin typeface="Times New Roman" panose="02020603050405020304" pitchFamily="18" charset="0"/>
              <a:cs typeface="Times New Roman" panose="02020603050405020304" pitchFamily="18" charset="0"/>
            </a:rPr>
            <a:t>k-</a:t>
          </a:r>
          <a:r>
            <a:rPr lang="en-US" b="1" dirty="0" err="1">
              <a:latin typeface="Times New Roman" panose="02020603050405020304" pitchFamily="18" charset="0"/>
              <a:cs typeface="Times New Roman" panose="02020603050405020304" pitchFamily="18" charset="0"/>
            </a:rPr>
            <a:t>mer</a:t>
          </a:r>
          <a:r>
            <a:rPr lang="en-US" b="1" dirty="0">
              <a:latin typeface="Times New Roman" panose="02020603050405020304" pitchFamily="18" charset="0"/>
              <a:cs typeface="Times New Roman" panose="02020603050405020304" pitchFamily="18" charset="0"/>
            </a:rPr>
            <a:t> Frequencies (2-mers, 3-mers, 4-mers)</a:t>
          </a:r>
          <a:endParaRPr lang="en-US" dirty="0">
            <a:latin typeface="Times New Roman" panose="02020603050405020304" pitchFamily="18" charset="0"/>
            <a:cs typeface="Times New Roman" panose="02020603050405020304" pitchFamily="18" charset="0"/>
          </a:endParaRPr>
        </a:p>
      </dgm:t>
    </dgm:pt>
    <dgm:pt modelId="{59BE2A7D-B07A-4BFC-90C3-ADBAB6A6432E}" type="parTrans" cxnId="{1B9FC572-D4CB-40E1-9C44-6C2AF1045EE1}">
      <dgm:prSet/>
      <dgm:spPr/>
      <dgm:t>
        <a:bodyPr/>
        <a:lstStyle/>
        <a:p>
          <a:endParaRPr lang="en-US">
            <a:latin typeface="Times New Roman" panose="02020603050405020304" pitchFamily="18" charset="0"/>
            <a:cs typeface="Times New Roman" panose="02020603050405020304" pitchFamily="18" charset="0"/>
          </a:endParaRPr>
        </a:p>
      </dgm:t>
    </dgm:pt>
    <dgm:pt modelId="{C7DBD618-1AA7-43EF-9A63-17E60927B5FC}" type="sibTrans" cxnId="{1B9FC572-D4CB-40E1-9C44-6C2AF1045EE1}">
      <dgm:prSet/>
      <dgm:spPr/>
      <dgm:t>
        <a:bodyPr/>
        <a:lstStyle/>
        <a:p>
          <a:endParaRPr lang="en-US">
            <a:latin typeface="Times New Roman" panose="02020603050405020304" pitchFamily="18" charset="0"/>
            <a:cs typeface="Times New Roman" panose="02020603050405020304" pitchFamily="18" charset="0"/>
          </a:endParaRPr>
        </a:p>
      </dgm:t>
    </dgm:pt>
    <dgm:pt modelId="{2E9EC4C4-2075-4625-8914-E0C872059E8E}">
      <dgm:prSet/>
      <dgm:spPr/>
      <dgm:t>
        <a:bodyPr/>
        <a:lstStyle/>
        <a:p>
          <a:r>
            <a:rPr lang="en-US" b="1" dirty="0">
              <a:latin typeface="Times New Roman" panose="02020603050405020304" pitchFamily="18" charset="0"/>
              <a:cs typeface="Times New Roman" panose="02020603050405020304" pitchFamily="18" charset="0"/>
            </a:rPr>
            <a:t>What</a:t>
          </a:r>
          <a:r>
            <a:rPr lang="en-US" dirty="0">
              <a:latin typeface="Times New Roman" panose="02020603050405020304" pitchFamily="18" charset="0"/>
              <a:cs typeface="Times New Roman" panose="02020603050405020304" pitchFamily="18" charset="0"/>
            </a:rPr>
            <a:t>: These are substrings of length 2, 3, or 4 extracted from the DNA sequence. For example, for k=2, all possible 2-mers are AA, AT, AC, etc. The frequency of each k-</a:t>
          </a:r>
          <a:r>
            <a:rPr lang="en-US" dirty="0" err="1">
              <a:latin typeface="Times New Roman" panose="02020603050405020304" pitchFamily="18" charset="0"/>
              <a:cs typeface="Times New Roman" panose="02020603050405020304" pitchFamily="18" charset="0"/>
            </a:rPr>
            <a:t>mer</a:t>
          </a:r>
          <a:r>
            <a:rPr lang="en-US" dirty="0">
              <a:latin typeface="Times New Roman" panose="02020603050405020304" pitchFamily="18" charset="0"/>
              <a:cs typeface="Times New Roman" panose="02020603050405020304" pitchFamily="18" charset="0"/>
            </a:rPr>
            <a:t> is recorded.</a:t>
          </a:r>
        </a:p>
      </dgm:t>
    </dgm:pt>
    <dgm:pt modelId="{50831DF1-0CD6-4832-AB9D-CD3C977F78B1}" type="parTrans" cxnId="{8675EEEE-4EEF-4D09-8BF9-CE2ED0B8D533}">
      <dgm:prSet/>
      <dgm:spPr/>
      <dgm:t>
        <a:bodyPr/>
        <a:lstStyle/>
        <a:p>
          <a:endParaRPr lang="en-US">
            <a:latin typeface="Times New Roman" panose="02020603050405020304" pitchFamily="18" charset="0"/>
            <a:cs typeface="Times New Roman" panose="02020603050405020304" pitchFamily="18" charset="0"/>
          </a:endParaRPr>
        </a:p>
      </dgm:t>
    </dgm:pt>
    <dgm:pt modelId="{101E0CD0-B6D8-40E1-A101-A6F7F63323FB}" type="sibTrans" cxnId="{8675EEEE-4EEF-4D09-8BF9-CE2ED0B8D533}">
      <dgm:prSet/>
      <dgm:spPr/>
      <dgm:t>
        <a:bodyPr/>
        <a:lstStyle/>
        <a:p>
          <a:endParaRPr lang="en-US">
            <a:latin typeface="Times New Roman" panose="02020603050405020304" pitchFamily="18" charset="0"/>
            <a:cs typeface="Times New Roman" panose="02020603050405020304" pitchFamily="18" charset="0"/>
          </a:endParaRPr>
        </a:p>
      </dgm:t>
    </dgm:pt>
    <dgm:pt modelId="{A97E3C64-03C2-4C9D-A6CC-ACD54E663C91}">
      <dgm:prSet/>
      <dgm:spPr/>
      <dgm:t>
        <a:bodyPr/>
        <a:lstStyle/>
        <a:p>
          <a:r>
            <a:rPr lang="en-US" b="1" dirty="0">
              <a:latin typeface="Times New Roman" panose="02020603050405020304" pitchFamily="18" charset="0"/>
              <a:cs typeface="Times New Roman" panose="02020603050405020304" pitchFamily="18" charset="0"/>
            </a:rPr>
            <a:t>GC Content</a:t>
          </a:r>
          <a:endParaRPr lang="en-US" dirty="0">
            <a:latin typeface="Times New Roman" panose="02020603050405020304" pitchFamily="18" charset="0"/>
            <a:cs typeface="Times New Roman" panose="02020603050405020304" pitchFamily="18" charset="0"/>
          </a:endParaRPr>
        </a:p>
      </dgm:t>
    </dgm:pt>
    <dgm:pt modelId="{95FDDED7-1A76-4ED6-8ECF-5D180A2E7205}" type="parTrans" cxnId="{4608A3AA-D20D-4B9D-A224-FDD89AC10FB4}">
      <dgm:prSet/>
      <dgm:spPr/>
      <dgm:t>
        <a:bodyPr/>
        <a:lstStyle/>
        <a:p>
          <a:endParaRPr lang="en-US">
            <a:latin typeface="Times New Roman" panose="02020603050405020304" pitchFamily="18" charset="0"/>
            <a:cs typeface="Times New Roman" panose="02020603050405020304" pitchFamily="18" charset="0"/>
          </a:endParaRPr>
        </a:p>
      </dgm:t>
    </dgm:pt>
    <dgm:pt modelId="{A0411E75-8172-4A50-814A-1CEEC44BE3BB}" type="sibTrans" cxnId="{4608A3AA-D20D-4B9D-A224-FDD89AC10FB4}">
      <dgm:prSet/>
      <dgm:spPr/>
      <dgm:t>
        <a:bodyPr/>
        <a:lstStyle/>
        <a:p>
          <a:endParaRPr lang="en-US">
            <a:latin typeface="Times New Roman" panose="02020603050405020304" pitchFamily="18" charset="0"/>
            <a:cs typeface="Times New Roman" panose="02020603050405020304" pitchFamily="18" charset="0"/>
          </a:endParaRPr>
        </a:p>
      </dgm:t>
    </dgm:pt>
    <dgm:pt modelId="{2E96C637-A0D2-40BE-8D3E-0D33DA386995}">
      <dgm:prSet/>
      <dgm:spPr/>
      <dgm:t>
        <a:bodyPr/>
        <a:lstStyle/>
        <a:p>
          <a:r>
            <a:rPr lang="en-US" b="1" dirty="0">
              <a:latin typeface="Times New Roman" panose="02020603050405020304" pitchFamily="18" charset="0"/>
              <a:cs typeface="Times New Roman" panose="02020603050405020304" pitchFamily="18" charset="0"/>
            </a:rPr>
            <a:t>What</a:t>
          </a:r>
          <a:r>
            <a:rPr lang="en-US" dirty="0">
              <a:latin typeface="Times New Roman" panose="02020603050405020304" pitchFamily="18" charset="0"/>
              <a:cs typeface="Times New Roman" panose="02020603050405020304" pitchFamily="18" charset="0"/>
            </a:rPr>
            <a:t>: The proportion of guanine (G) and cytosine (C) nucleotides in a DNA sequence.</a:t>
          </a:r>
        </a:p>
      </dgm:t>
    </dgm:pt>
    <dgm:pt modelId="{6877CE41-F47E-4CA6-B4BC-A69BDCE11B2F}" type="parTrans" cxnId="{B123AF4B-699A-4508-8505-083CCBC50E47}">
      <dgm:prSet/>
      <dgm:spPr/>
      <dgm:t>
        <a:bodyPr/>
        <a:lstStyle/>
        <a:p>
          <a:endParaRPr lang="en-US">
            <a:latin typeface="Times New Roman" panose="02020603050405020304" pitchFamily="18" charset="0"/>
            <a:cs typeface="Times New Roman" panose="02020603050405020304" pitchFamily="18" charset="0"/>
          </a:endParaRPr>
        </a:p>
      </dgm:t>
    </dgm:pt>
    <dgm:pt modelId="{CA72A7A8-77AC-4B97-B94B-51D94A53DC51}" type="sibTrans" cxnId="{B123AF4B-699A-4508-8505-083CCBC50E47}">
      <dgm:prSet/>
      <dgm:spPr/>
      <dgm:t>
        <a:bodyPr/>
        <a:lstStyle/>
        <a:p>
          <a:endParaRPr lang="en-US">
            <a:latin typeface="Times New Roman" panose="02020603050405020304" pitchFamily="18" charset="0"/>
            <a:cs typeface="Times New Roman" panose="02020603050405020304" pitchFamily="18" charset="0"/>
          </a:endParaRPr>
        </a:p>
      </dgm:t>
    </dgm:pt>
    <dgm:pt modelId="{0AC8A00B-0DD1-418C-A94B-AE20E6D1BFEE}">
      <dgm:prSet/>
      <dgm:spPr/>
      <dgm:t>
        <a:bodyPr/>
        <a:lstStyle/>
        <a:p>
          <a:r>
            <a:rPr lang="en-US" b="1" dirty="0">
              <a:latin typeface="Times New Roman" panose="02020603050405020304" pitchFamily="18" charset="0"/>
              <a:cs typeface="Times New Roman" panose="02020603050405020304" pitchFamily="18" charset="0"/>
            </a:rPr>
            <a:t>Relevance</a:t>
          </a:r>
          <a:r>
            <a:rPr lang="en-US" dirty="0">
              <a:latin typeface="Times New Roman" panose="02020603050405020304" pitchFamily="18" charset="0"/>
              <a:cs typeface="Times New Roman" panose="02020603050405020304" pitchFamily="18" charset="0"/>
            </a:rPr>
            <a:t>: k-</a:t>
          </a:r>
          <a:r>
            <a:rPr lang="en-US" dirty="0" err="1">
              <a:latin typeface="Times New Roman" panose="02020603050405020304" pitchFamily="18" charset="0"/>
              <a:cs typeface="Times New Roman" panose="02020603050405020304" pitchFamily="18" charset="0"/>
            </a:rPr>
            <a:t>mers</a:t>
          </a:r>
          <a:r>
            <a:rPr lang="en-US" dirty="0">
              <a:latin typeface="Times New Roman" panose="02020603050405020304" pitchFamily="18" charset="0"/>
              <a:cs typeface="Times New Roman" panose="02020603050405020304" pitchFamily="18" charset="0"/>
            </a:rPr>
            <a:t> capture local sequence patterns. Pathogens may have distinct sequence motifs due to evolutionary pressures. Certain k-</a:t>
          </a:r>
          <a:r>
            <a:rPr lang="en-US" dirty="0" err="1">
              <a:latin typeface="Times New Roman" panose="02020603050405020304" pitchFamily="18" charset="0"/>
              <a:cs typeface="Times New Roman" panose="02020603050405020304" pitchFamily="18" charset="0"/>
            </a:rPr>
            <a:t>mers</a:t>
          </a:r>
          <a:r>
            <a:rPr lang="en-US" dirty="0">
              <a:latin typeface="Times New Roman" panose="02020603050405020304" pitchFamily="18" charset="0"/>
              <a:cs typeface="Times New Roman" panose="02020603050405020304" pitchFamily="18" charset="0"/>
            </a:rPr>
            <a:t> might appear more frequently in pathogenic viruses due to their role in virulence factors or replication strategies.</a:t>
          </a:r>
        </a:p>
      </dgm:t>
    </dgm:pt>
    <dgm:pt modelId="{A04DE51D-9BD3-46D0-B3AF-18A59EE94A7C}" type="parTrans" cxnId="{EA2CD293-F6B9-4847-898E-CC18919ABD28}">
      <dgm:prSet/>
      <dgm:spPr/>
      <dgm:t>
        <a:bodyPr/>
        <a:lstStyle/>
        <a:p>
          <a:endParaRPr lang="en-US">
            <a:latin typeface="Times New Roman" panose="02020603050405020304" pitchFamily="18" charset="0"/>
            <a:cs typeface="Times New Roman" panose="02020603050405020304" pitchFamily="18" charset="0"/>
          </a:endParaRPr>
        </a:p>
      </dgm:t>
    </dgm:pt>
    <dgm:pt modelId="{87A0DD58-C4E2-43F1-BCC5-80E14D05AAAA}" type="sibTrans" cxnId="{EA2CD293-F6B9-4847-898E-CC18919ABD28}">
      <dgm:prSet/>
      <dgm:spPr/>
      <dgm:t>
        <a:bodyPr/>
        <a:lstStyle/>
        <a:p>
          <a:endParaRPr lang="en-US">
            <a:latin typeface="Times New Roman" panose="02020603050405020304" pitchFamily="18" charset="0"/>
            <a:cs typeface="Times New Roman" panose="02020603050405020304" pitchFamily="18" charset="0"/>
          </a:endParaRPr>
        </a:p>
      </dgm:t>
    </dgm:pt>
    <dgm:pt modelId="{78846006-676C-425B-89C8-97A12DE999C3}">
      <dgm:prSet/>
      <dgm:spPr/>
      <dgm:t>
        <a:bodyPr/>
        <a:lstStyle/>
        <a:p>
          <a:r>
            <a:rPr lang="en-US" b="1" dirty="0">
              <a:latin typeface="Times New Roman" panose="02020603050405020304" pitchFamily="18" charset="0"/>
              <a:cs typeface="Times New Roman" panose="02020603050405020304" pitchFamily="18" charset="0"/>
            </a:rPr>
            <a:t>Why Important</a:t>
          </a:r>
          <a:r>
            <a:rPr lang="en-US" dirty="0">
              <a:latin typeface="Times New Roman" panose="02020603050405020304" pitchFamily="18" charset="0"/>
              <a:cs typeface="Times New Roman" panose="02020603050405020304" pitchFamily="18" charset="0"/>
            </a:rPr>
            <a:t>: Provides an understanding of recurring patterns in DNA sequences, which could relate to the functional or structural properties of the virus genome.</a:t>
          </a:r>
        </a:p>
      </dgm:t>
    </dgm:pt>
    <dgm:pt modelId="{5ED4DFC7-8482-4278-875F-A03C583CF481}" type="parTrans" cxnId="{F74F5827-CD73-4024-8A87-AD2D1331004E}">
      <dgm:prSet/>
      <dgm:spPr/>
      <dgm:t>
        <a:bodyPr/>
        <a:lstStyle/>
        <a:p>
          <a:endParaRPr lang="en-US">
            <a:latin typeface="Times New Roman" panose="02020603050405020304" pitchFamily="18" charset="0"/>
            <a:cs typeface="Times New Roman" panose="02020603050405020304" pitchFamily="18" charset="0"/>
          </a:endParaRPr>
        </a:p>
      </dgm:t>
    </dgm:pt>
    <dgm:pt modelId="{5B5961A5-259B-4C17-A175-C546901C0A35}" type="sibTrans" cxnId="{F74F5827-CD73-4024-8A87-AD2D1331004E}">
      <dgm:prSet/>
      <dgm:spPr/>
      <dgm:t>
        <a:bodyPr/>
        <a:lstStyle/>
        <a:p>
          <a:endParaRPr lang="en-US">
            <a:latin typeface="Times New Roman" panose="02020603050405020304" pitchFamily="18" charset="0"/>
            <a:cs typeface="Times New Roman" panose="02020603050405020304" pitchFamily="18" charset="0"/>
          </a:endParaRPr>
        </a:p>
      </dgm:t>
    </dgm:pt>
    <dgm:pt modelId="{306809D1-D928-420F-A43B-F972684A3BE0}">
      <dgm:prSet/>
      <dgm:spPr/>
      <dgm:t>
        <a:bodyPr/>
        <a:lstStyle/>
        <a:p>
          <a:r>
            <a:rPr lang="en-US" b="1" dirty="0">
              <a:latin typeface="Times New Roman" panose="02020603050405020304" pitchFamily="18" charset="0"/>
              <a:cs typeface="Times New Roman" panose="02020603050405020304" pitchFamily="18" charset="0"/>
            </a:rPr>
            <a:t>Relevance</a:t>
          </a:r>
          <a:r>
            <a:rPr lang="en-US" dirty="0">
              <a:latin typeface="Times New Roman" panose="02020603050405020304" pitchFamily="18" charset="0"/>
              <a:cs typeface="Times New Roman" panose="02020603050405020304" pitchFamily="18" charset="0"/>
            </a:rPr>
            <a:t>: GC content can influence the stability of the DNA structure (GC pairs have three hydrogen bonds, making them more stable than AT pairs). Pathogenic viruses may have different GC content compared to non-pathogenic ones due to adaptation to host environments or replication efficiency.</a:t>
          </a:r>
        </a:p>
      </dgm:t>
    </dgm:pt>
    <dgm:pt modelId="{20EEE68D-6405-493B-8EB8-67F13993F11F}" type="parTrans" cxnId="{F32AFFCA-602D-45AB-A04C-82080B5D9A46}">
      <dgm:prSet/>
      <dgm:spPr/>
      <dgm:t>
        <a:bodyPr/>
        <a:lstStyle/>
        <a:p>
          <a:endParaRPr lang="en-US">
            <a:latin typeface="Times New Roman" panose="02020603050405020304" pitchFamily="18" charset="0"/>
            <a:cs typeface="Times New Roman" panose="02020603050405020304" pitchFamily="18" charset="0"/>
          </a:endParaRPr>
        </a:p>
      </dgm:t>
    </dgm:pt>
    <dgm:pt modelId="{14F61272-9D8E-4ED7-9FBD-26F705F72ED1}" type="sibTrans" cxnId="{F32AFFCA-602D-45AB-A04C-82080B5D9A46}">
      <dgm:prSet/>
      <dgm:spPr/>
      <dgm:t>
        <a:bodyPr/>
        <a:lstStyle/>
        <a:p>
          <a:endParaRPr lang="en-US">
            <a:latin typeface="Times New Roman" panose="02020603050405020304" pitchFamily="18" charset="0"/>
            <a:cs typeface="Times New Roman" panose="02020603050405020304" pitchFamily="18" charset="0"/>
          </a:endParaRPr>
        </a:p>
      </dgm:t>
    </dgm:pt>
    <dgm:pt modelId="{C0D9C05C-22E0-43FE-9C89-D10662079E87}">
      <dgm:prSet/>
      <dgm:spPr/>
      <dgm:t>
        <a:bodyPr/>
        <a:lstStyle/>
        <a:p>
          <a:r>
            <a:rPr lang="en-US" b="1" dirty="0">
              <a:latin typeface="Times New Roman" panose="02020603050405020304" pitchFamily="18" charset="0"/>
              <a:cs typeface="Times New Roman" panose="02020603050405020304" pitchFamily="18" charset="0"/>
            </a:rPr>
            <a:t>Why Important</a:t>
          </a:r>
          <a:r>
            <a:rPr lang="en-US" dirty="0">
              <a:latin typeface="Times New Roman" panose="02020603050405020304" pitchFamily="18" charset="0"/>
              <a:cs typeface="Times New Roman" panose="02020603050405020304" pitchFamily="18" charset="0"/>
            </a:rPr>
            <a:t>: High GC content can be associated with more stable genomes or specific genomic regions, potentially affecting the virus's ability to persist or replicate under stress.</a:t>
          </a:r>
        </a:p>
      </dgm:t>
    </dgm:pt>
    <dgm:pt modelId="{CCF9F5B4-D399-46CE-B68A-76157EB1566B}" type="parTrans" cxnId="{33E1F83F-937D-413B-A53F-E516DFFED32D}">
      <dgm:prSet/>
      <dgm:spPr/>
      <dgm:t>
        <a:bodyPr/>
        <a:lstStyle/>
        <a:p>
          <a:endParaRPr lang="en-US">
            <a:latin typeface="Times New Roman" panose="02020603050405020304" pitchFamily="18" charset="0"/>
            <a:cs typeface="Times New Roman" panose="02020603050405020304" pitchFamily="18" charset="0"/>
          </a:endParaRPr>
        </a:p>
      </dgm:t>
    </dgm:pt>
    <dgm:pt modelId="{14055E9C-D256-4613-A750-34E29B1027F2}" type="sibTrans" cxnId="{33E1F83F-937D-413B-A53F-E516DFFED32D}">
      <dgm:prSet/>
      <dgm:spPr/>
      <dgm:t>
        <a:bodyPr/>
        <a:lstStyle/>
        <a:p>
          <a:endParaRPr lang="en-US">
            <a:latin typeface="Times New Roman" panose="02020603050405020304" pitchFamily="18" charset="0"/>
            <a:cs typeface="Times New Roman" panose="02020603050405020304" pitchFamily="18" charset="0"/>
          </a:endParaRPr>
        </a:p>
      </dgm:t>
    </dgm:pt>
    <dgm:pt modelId="{62CCC685-39C6-41E8-8224-CA30A8D5CB7F}" type="pres">
      <dgm:prSet presAssocID="{31626F43-2BAD-4659-9A8D-2F7E37646B5F}" presName="linear" presStyleCnt="0">
        <dgm:presLayoutVars>
          <dgm:dir/>
          <dgm:animLvl val="lvl"/>
          <dgm:resizeHandles val="exact"/>
        </dgm:presLayoutVars>
      </dgm:prSet>
      <dgm:spPr/>
    </dgm:pt>
    <dgm:pt modelId="{7C5F8303-D4A2-458B-BB24-C1AE887E98B4}" type="pres">
      <dgm:prSet presAssocID="{DB3F0CF4-FFC8-422D-B067-2095A7803AA1}" presName="parentLin" presStyleCnt="0"/>
      <dgm:spPr/>
    </dgm:pt>
    <dgm:pt modelId="{E24318D5-1A4E-4993-8B42-E8721C2D98B5}" type="pres">
      <dgm:prSet presAssocID="{DB3F0CF4-FFC8-422D-B067-2095A7803AA1}" presName="parentLeftMargin" presStyleLbl="node1" presStyleIdx="0" presStyleCnt="2"/>
      <dgm:spPr/>
    </dgm:pt>
    <dgm:pt modelId="{728CFC37-FBF8-40C7-A908-A4697D9D2D11}" type="pres">
      <dgm:prSet presAssocID="{DB3F0CF4-FFC8-422D-B067-2095A7803AA1}" presName="parentText" presStyleLbl="node1" presStyleIdx="0" presStyleCnt="2">
        <dgm:presLayoutVars>
          <dgm:chMax val="0"/>
          <dgm:bulletEnabled val="1"/>
        </dgm:presLayoutVars>
      </dgm:prSet>
      <dgm:spPr/>
    </dgm:pt>
    <dgm:pt modelId="{B24674EB-032E-4B72-8264-B6D5138C9E7F}" type="pres">
      <dgm:prSet presAssocID="{DB3F0CF4-FFC8-422D-B067-2095A7803AA1}" presName="negativeSpace" presStyleCnt="0"/>
      <dgm:spPr/>
    </dgm:pt>
    <dgm:pt modelId="{C3F4CE94-CEC7-4559-B437-2DD22ACFFF21}" type="pres">
      <dgm:prSet presAssocID="{DB3F0CF4-FFC8-422D-B067-2095A7803AA1}" presName="childText" presStyleLbl="conFgAcc1" presStyleIdx="0" presStyleCnt="2">
        <dgm:presLayoutVars>
          <dgm:bulletEnabled val="1"/>
        </dgm:presLayoutVars>
      </dgm:prSet>
      <dgm:spPr/>
    </dgm:pt>
    <dgm:pt modelId="{DC7983B6-1365-48D1-96A2-EA4C77BE096F}" type="pres">
      <dgm:prSet presAssocID="{C7DBD618-1AA7-43EF-9A63-17E60927B5FC}" presName="spaceBetweenRectangles" presStyleCnt="0"/>
      <dgm:spPr/>
    </dgm:pt>
    <dgm:pt modelId="{AA9FC47F-7504-4030-9216-D1E954DCDE42}" type="pres">
      <dgm:prSet presAssocID="{A97E3C64-03C2-4C9D-A6CC-ACD54E663C91}" presName="parentLin" presStyleCnt="0"/>
      <dgm:spPr/>
    </dgm:pt>
    <dgm:pt modelId="{8C7C7CAD-F670-4F3F-94C0-97B8630371FA}" type="pres">
      <dgm:prSet presAssocID="{A97E3C64-03C2-4C9D-A6CC-ACD54E663C91}" presName="parentLeftMargin" presStyleLbl="node1" presStyleIdx="0" presStyleCnt="2"/>
      <dgm:spPr/>
    </dgm:pt>
    <dgm:pt modelId="{C1452FC7-1F14-4F50-AFF1-8FEFA43019D8}" type="pres">
      <dgm:prSet presAssocID="{A97E3C64-03C2-4C9D-A6CC-ACD54E663C91}" presName="parentText" presStyleLbl="node1" presStyleIdx="1" presStyleCnt="2">
        <dgm:presLayoutVars>
          <dgm:chMax val="0"/>
          <dgm:bulletEnabled val="1"/>
        </dgm:presLayoutVars>
      </dgm:prSet>
      <dgm:spPr/>
    </dgm:pt>
    <dgm:pt modelId="{62C1084B-7D9A-4B7B-96DB-96E4020D93E9}" type="pres">
      <dgm:prSet presAssocID="{A97E3C64-03C2-4C9D-A6CC-ACD54E663C91}" presName="negativeSpace" presStyleCnt="0"/>
      <dgm:spPr/>
    </dgm:pt>
    <dgm:pt modelId="{2C5E062F-228B-4D2E-A189-C6B98A9DC498}" type="pres">
      <dgm:prSet presAssocID="{A97E3C64-03C2-4C9D-A6CC-ACD54E663C91}" presName="childText" presStyleLbl="conFgAcc1" presStyleIdx="1" presStyleCnt="2">
        <dgm:presLayoutVars>
          <dgm:bulletEnabled val="1"/>
        </dgm:presLayoutVars>
      </dgm:prSet>
      <dgm:spPr/>
    </dgm:pt>
  </dgm:ptLst>
  <dgm:cxnLst>
    <dgm:cxn modelId="{6F8EFA09-C6A6-484C-A78A-EE53D75098FB}" type="presOf" srcId="{A97E3C64-03C2-4C9D-A6CC-ACD54E663C91}" destId="{C1452FC7-1F14-4F50-AFF1-8FEFA43019D8}" srcOrd="1" destOrd="0" presId="urn:microsoft.com/office/officeart/2005/8/layout/list1"/>
    <dgm:cxn modelId="{C2B24A0A-1A08-4C43-BC8C-AD2D6466999C}" type="presOf" srcId="{C0D9C05C-22E0-43FE-9C89-D10662079E87}" destId="{2C5E062F-228B-4D2E-A189-C6B98A9DC498}" srcOrd="0" destOrd="2" presId="urn:microsoft.com/office/officeart/2005/8/layout/list1"/>
    <dgm:cxn modelId="{18635715-B73D-45D1-9041-E7FC0D2B7C98}" type="presOf" srcId="{A97E3C64-03C2-4C9D-A6CC-ACD54E663C91}" destId="{8C7C7CAD-F670-4F3F-94C0-97B8630371FA}" srcOrd="0" destOrd="0" presId="urn:microsoft.com/office/officeart/2005/8/layout/list1"/>
    <dgm:cxn modelId="{F0AE5519-D79C-4F09-AF99-60734ADB0C88}" type="presOf" srcId="{306809D1-D928-420F-A43B-F972684A3BE0}" destId="{2C5E062F-228B-4D2E-A189-C6B98A9DC498}" srcOrd="0" destOrd="1" presId="urn:microsoft.com/office/officeart/2005/8/layout/list1"/>
    <dgm:cxn modelId="{F74F5827-CD73-4024-8A87-AD2D1331004E}" srcId="{DB3F0CF4-FFC8-422D-B067-2095A7803AA1}" destId="{78846006-676C-425B-89C8-97A12DE999C3}" srcOrd="2" destOrd="0" parTransId="{5ED4DFC7-8482-4278-875F-A03C583CF481}" sibTransId="{5B5961A5-259B-4C17-A175-C546901C0A35}"/>
    <dgm:cxn modelId="{69EDD33A-9F6F-48A7-B449-1BC1829C3D88}" type="presOf" srcId="{78846006-676C-425B-89C8-97A12DE999C3}" destId="{C3F4CE94-CEC7-4559-B437-2DD22ACFFF21}" srcOrd="0" destOrd="2" presId="urn:microsoft.com/office/officeart/2005/8/layout/list1"/>
    <dgm:cxn modelId="{33E1F83F-937D-413B-A53F-E516DFFED32D}" srcId="{A97E3C64-03C2-4C9D-A6CC-ACD54E663C91}" destId="{C0D9C05C-22E0-43FE-9C89-D10662079E87}" srcOrd="2" destOrd="0" parTransId="{CCF9F5B4-D399-46CE-B68A-76157EB1566B}" sibTransId="{14055E9C-D256-4613-A750-34E29B1027F2}"/>
    <dgm:cxn modelId="{9C475348-C19B-4086-A4EE-A5F85ADF64E5}" type="presOf" srcId="{31626F43-2BAD-4659-9A8D-2F7E37646B5F}" destId="{62CCC685-39C6-41E8-8224-CA30A8D5CB7F}" srcOrd="0" destOrd="0" presId="urn:microsoft.com/office/officeart/2005/8/layout/list1"/>
    <dgm:cxn modelId="{B123AF4B-699A-4508-8505-083CCBC50E47}" srcId="{A97E3C64-03C2-4C9D-A6CC-ACD54E663C91}" destId="{2E96C637-A0D2-40BE-8D3E-0D33DA386995}" srcOrd="0" destOrd="0" parTransId="{6877CE41-F47E-4CA6-B4BC-A69BDCE11B2F}" sibTransId="{CA72A7A8-77AC-4B97-B94B-51D94A53DC51}"/>
    <dgm:cxn modelId="{1B9FC572-D4CB-40E1-9C44-6C2AF1045EE1}" srcId="{31626F43-2BAD-4659-9A8D-2F7E37646B5F}" destId="{DB3F0CF4-FFC8-422D-B067-2095A7803AA1}" srcOrd="0" destOrd="0" parTransId="{59BE2A7D-B07A-4BFC-90C3-ADBAB6A6432E}" sibTransId="{C7DBD618-1AA7-43EF-9A63-17E60927B5FC}"/>
    <dgm:cxn modelId="{0AD8B078-1C8E-4BE8-9382-1C5C86118A62}" type="presOf" srcId="{DB3F0CF4-FFC8-422D-B067-2095A7803AA1}" destId="{728CFC37-FBF8-40C7-A908-A4697D9D2D11}" srcOrd="1" destOrd="0" presId="urn:microsoft.com/office/officeart/2005/8/layout/list1"/>
    <dgm:cxn modelId="{3CE3795A-D61A-4DE9-A74C-74845DAE7256}" type="presOf" srcId="{0AC8A00B-0DD1-418C-A94B-AE20E6D1BFEE}" destId="{C3F4CE94-CEC7-4559-B437-2DD22ACFFF21}" srcOrd="0" destOrd="1" presId="urn:microsoft.com/office/officeart/2005/8/layout/list1"/>
    <dgm:cxn modelId="{14DA0D8F-44C5-4CB8-A883-BDDC201B8EAE}" type="presOf" srcId="{DB3F0CF4-FFC8-422D-B067-2095A7803AA1}" destId="{E24318D5-1A4E-4993-8B42-E8721C2D98B5}" srcOrd="0" destOrd="0" presId="urn:microsoft.com/office/officeart/2005/8/layout/list1"/>
    <dgm:cxn modelId="{EA2CD293-F6B9-4847-898E-CC18919ABD28}" srcId="{DB3F0CF4-FFC8-422D-B067-2095A7803AA1}" destId="{0AC8A00B-0DD1-418C-A94B-AE20E6D1BFEE}" srcOrd="1" destOrd="0" parTransId="{A04DE51D-9BD3-46D0-B3AF-18A59EE94A7C}" sibTransId="{87A0DD58-C4E2-43F1-BCC5-80E14D05AAAA}"/>
    <dgm:cxn modelId="{4608A3AA-D20D-4B9D-A224-FDD89AC10FB4}" srcId="{31626F43-2BAD-4659-9A8D-2F7E37646B5F}" destId="{A97E3C64-03C2-4C9D-A6CC-ACD54E663C91}" srcOrd="1" destOrd="0" parTransId="{95FDDED7-1A76-4ED6-8ECF-5D180A2E7205}" sibTransId="{A0411E75-8172-4A50-814A-1CEEC44BE3BB}"/>
    <dgm:cxn modelId="{F32AFFCA-602D-45AB-A04C-82080B5D9A46}" srcId="{A97E3C64-03C2-4C9D-A6CC-ACD54E663C91}" destId="{306809D1-D928-420F-A43B-F972684A3BE0}" srcOrd="1" destOrd="0" parTransId="{20EEE68D-6405-493B-8EB8-67F13993F11F}" sibTransId="{14F61272-9D8E-4ED7-9FBD-26F705F72ED1}"/>
    <dgm:cxn modelId="{7230D5D3-C542-46C0-937A-5623C3F8147E}" type="presOf" srcId="{2E96C637-A0D2-40BE-8D3E-0D33DA386995}" destId="{2C5E062F-228B-4D2E-A189-C6B98A9DC498}" srcOrd="0" destOrd="0" presId="urn:microsoft.com/office/officeart/2005/8/layout/list1"/>
    <dgm:cxn modelId="{8675EEEE-4EEF-4D09-8BF9-CE2ED0B8D533}" srcId="{DB3F0CF4-FFC8-422D-B067-2095A7803AA1}" destId="{2E9EC4C4-2075-4625-8914-E0C872059E8E}" srcOrd="0" destOrd="0" parTransId="{50831DF1-0CD6-4832-AB9D-CD3C977F78B1}" sibTransId="{101E0CD0-B6D8-40E1-A101-A6F7F63323FB}"/>
    <dgm:cxn modelId="{1D6394F4-715A-45DE-BFF0-6DF70C37A28C}" type="presOf" srcId="{2E9EC4C4-2075-4625-8914-E0C872059E8E}" destId="{C3F4CE94-CEC7-4559-B437-2DD22ACFFF21}" srcOrd="0" destOrd="0" presId="urn:microsoft.com/office/officeart/2005/8/layout/list1"/>
    <dgm:cxn modelId="{059DE2A5-E9C7-447A-971D-2BD462D726F0}" type="presParOf" srcId="{62CCC685-39C6-41E8-8224-CA30A8D5CB7F}" destId="{7C5F8303-D4A2-458B-BB24-C1AE887E98B4}" srcOrd="0" destOrd="0" presId="urn:microsoft.com/office/officeart/2005/8/layout/list1"/>
    <dgm:cxn modelId="{33A0C86E-0B5B-46B5-B145-BA1255581F82}" type="presParOf" srcId="{7C5F8303-D4A2-458B-BB24-C1AE887E98B4}" destId="{E24318D5-1A4E-4993-8B42-E8721C2D98B5}" srcOrd="0" destOrd="0" presId="urn:microsoft.com/office/officeart/2005/8/layout/list1"/>
    <dgm:cxn modelId="{BADFC945-1BBE-4CF5-90DD-E8683E43C18C}" type="presParOf" srcId="{7C5F8303-D4A2-458B-BB24-C1AE887E98B4}" destId="{728CFC37-FBF8-40C7-A908-A4697D9D2D11}" srcOrd="1" destOrd="0" presId="urn:microsoft.com/office/officeart/2005/8/layout/list1"/>
    <dgm:cxn modelId="{1B08908A-5905-44FD-96F5-0F13F4C8352E}" type="presParOf" srcId="{62CCC685-39C6-41E8-8224-CA30A8D5CB7F}" destId="{B24674EB-032E-4B72-8264-B6D5138C9E7F}" srcOrd="1" destOrd="0" presId="urn:microsoft.com/office/officeart/2005/8/layout/list1"/>
    <dgm:cxn modelId="{237B637C-3C52-48EE-A6BB-8039488CB5AA}" type="presParOf" srcId="{62CCC685-39C6-41E8-8224-CA30A8D5CB7F}" destId="{C3F4CE94-CEC7-4559-B437-2DD22ACFFF21}" srcOrd="2" destOrd="0" presId="urn:microsoft.com/office/officeart/2005/8/layout/list1"/>
    <dgm:cxn modelId="{868E7C87-7BE6-40CB-A8F6-0413A5AD9EA7}" type="presParOf" srcId="{62CCC685-39C6-41E8-8224-CA30A8D5CB7F}" destId="{DC7983B6-1365-48D1-96A2-EA4C77BE096F}" srcOrd="3" destOrd="0" presId="urn:microsoft.com/office/officeart/2005/8/layout/list1"/>
    <dgm:cxn modelId="{92E305EC-8EF6-4B04-99E5-8C1927FC1136}" type="presParOf" srcId="{62CCC685-39C6-41E8-8224-CA30A8D5CB7F}" destId="{AA9FC47F-7504-4030-9216-D1E954DCDE42}" srcOrd="4" destOrd="0" presId="urn:microsoft.com/office/officeart/2005/8/layout/list1"/>
    <dgm:cxn modelId="{B87E516D-7784-48FF-B17F-E2C85BECFB9C}" type="presParOf" srcId="{AA9FC47F-7504-4030-9216-D1E954DCDE42}" destId="{8C7C7CAD-F670-4F3F-94C0-97B8630371FA}" srcOrd="0" destOrd="0" presId="urn:microsoft.com/office/officeart/2005/8/layout/list1"/>
    <dgm:cxn modelId="{5E0074D6-B23A-43BA-AA9D-37394D712621}" type="presParOf" srcId="{AA9FC47F-7504-4030-9216-D1E954DCDE42}" destId="{C1452FC7-1F14-4F50-AFF1-8FEFA43019D8}" srcOrd="1" destOrd="0" presId="urn:microsoft.com/office/officeart/2005/8/layout/list1"/>
    <dgm:cxn modelId="{0D50D08D-476D-4B22-94B9-F37A3E8C96F1}" type="presParOf" srcId="{62CCC685-39C6-41E8-8224-CA30A8D5CB7F}" destId="{62C1084B-7D9A-4B7B-96DB-96E4020D93E9}" srcOrd="5" destOrd="0" presId="urn:microsoft.com/office/officeart/2005/8/layout/list1"/>
    <dgm:cxn modelId="{7F2291C0-5D4B-4139-8FB0-EA835B289985}" type="presParOf" srcId="{62CCC685-39C6-41E8-8224-CA30A8D5CB7F}" destId="{2C5E062F-228B-4D2E-A189-C6B98A9DC49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626F43-2BAD-4659-9A8D-2F7E37646B5F}"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DB3F0CF4-FFC8-422D-B067-2095A7803AA1}">
      <dgm:prSet/>
      <dgm:spPr/>
      <dgm:t>
        <a:bodyPr/>
        <a:lstStyle/>
        <a:p>
          <a:r>
            <a:rPr lang="en-US" b="1" dirty="0">
              <a:latin typeface="Times New Roman" panose="02020603050405020304" pitchFamily="18" charset="0"/>
              <a:cs typeface="Times New Roman" panose="02020603050405020304" pitchFamily="18" charset="0"/>
            </a:rPr>
            <a:t>AT Content</a:t>
          </a:r>
          <a:endParaRPr lang="en-US" dirty="0">
            <a:latin typeface="Times New Roman" panose="02020603050405020304" pitchFamily="18" charset="0"/>
            <a:cs typeface="Times New Roman" panose="02020603050405020304" pitchFamily="18" charset="0"/>
          </a:endParaRPr>
        </a:p>
      </dgm:t>
    </dgm:pt>
    <dgm:pt modelId="{59BE2A7D-B07A-4BFC-90C3-ADBAB6A6432E}" type="parTrans" cxnId="{1B9FC572-D4CB-40E1-9C44-6C2AF1045EE1}">
      <dgm:prSet/>
      <dgm:spPr/>
      <dgm:t>
        <a:bodyPr/>
        <a:lstStyle/>
        <a:p>
          <a:endParaRPr lang="en-US">
            <a:latin typeface="Times New Roman" panose="02020603050405020304" pitchFamily="18" charset="0"/>
            <a:cs typeface="Times New Roman" panose="02020603050405020304" pitchFamily="18" charset="0"/>
          </a:endParaRPr>
        </a:p>
      </dgm:t>
    </dgm:pt>
    <dgm:pt modelId="{C7DBD618-1AA7-43EF-9A63-17E60927B5FC}" type="sibTrans" cxnId="{1B9FC572-D4CB-40E1-9C44-6C2AF1045EE1}">
      <dgm:prSet/>
      <dgm:spPr/>
      <dgm:t>
        <a:bodyPr/>
        <a:lstStyle/>
        <a:p>
          <a:endParaRPr lang="en-US">
            <a:latin typeface="Times New Roman" panose="02020603050405020304" pitchFamily="18" charset="0"/>
            <a:cs typeface="Times New Roman" panose="02020603050405020304" pitchFamily="18" charset="0"/>
          </a:endParaRPr>
        </a:p>
      </dgm:t>
    </dgm:pt>
    <dgm:pt modelId="{2E9EC4C4-2075-4625-8914-E0C872059E8E}">
      <dgm:prSet/>
      <dgm:spPr/>
      <dgm:t>
        <a:bodyPr/>
        <a:lstStyle/>
        <a:p>
          <a:r>
            <a:rPr lang="en-US" b="1" dirty="0">
              <a:latin typeface="Times New Roman" panose="02020603050405020304" pitchFamily="18" charset="0"/>
              <a:cs typeface="Times New Roman" panose="02020603050405020304" pitchFamily="18" charset="0"/>
            </a:rPr>
            <a:t>What</a:t>
          </a:r>
          <a:r>
            <a:rPr lang="en-US" dirty="0">
              <a:latin typeface="Times New Roman" panose="02020603050405020304" pitchFamily="18" charset="0"/>
              <a:cs typeface="Times New Roman" panose="02020603050405020304" pitchFamily="18" charset="0"/>
            </a:rPr>
            <a:t>: The proportion of adenine (A) and thymine (T) nucleotides in a DNA sequence.</a:t>
          </a:r>
        </a:p>
      </dgm:t>
    </dgm:pt>
    <dgm:pt modelId="{50831DF1-0CD6-4832-AB9D-CD3C977F78B1}" type="parTrans" cxnId="{8675EEEE-4EEF-4D09-8BF9-CE2ED0B8D533}">
      <dgm:prSet/>
      <dgm:spPr/>
      <dgm:t>
        <a:bodyPr/>
        <a:lstStyle/>
        <a:p>
          <a:endParaRPr lang="en-US">
            <a:latin typeface="Times New Roman" panose="02020603050405020304" pitchFamily="18" charset="0"/>
            <a:cs typeface="Times New Roman" panose="02020603050405020304" pitchFamily="18" charset="0"/>
          </a:endParaRPr>
        </a:p>
      </dgm:t>
    </dgm:pt>
    <dgm:pt modelId="{101E0CD0-B6D8-40E1-A101-A6F7F63323FB}" type="sibTrans" cxnId="{8675EEEE-4EEF-4D09-8BF9-CE2ED0B8D533}">
      <dgm:prSet/>
      <dgm:spPr/>
      <dgm:t>
        <a:bodyPr/>
        <a:lstStyle/>
        <a:p>
          <a:endParaRPr lang="en-US">
            <a:latin typeface="Times New Roman" panose="02020603050405020304" pitchFamily="18" charset="0"/>
            <a:cs typeface="Times New Roman" panose="02020603050405020304" pitchFamily="18" charset="0"/>
          </a:endParaRPr>
        </a:p>
      </dgm:t>
    </dgm:pt>
    <dgm:pt modelId="{A97E3C64-03C2-4C9D-A6CC-ACD54E663C91}">
      <dgm:prSet/>
      <dgm:spPr/>
      <dgm:t>
        <a:bodyPr/>
        <a:lstStyle/>
        <a:p>
          <a:r>
            <a:rPr lang="en-US" b="1" dirty="0">
              <a:latin typeface="Times New Roman" panose="02020603050405020304" pitchFamily="18" charset="0"/>
              <a:cs typeface="Times New Roman" panose="02020603050405020304" pitchFamily="18" charset="0"/>
            </a:rPr>
            <a:t>CpG Islands</a:t>
          </a:r>
          <a:endParaRPr lang="en-US" dirty="0">
            <a:latin typeface="Times New Roman" panose="02020603050405020304" pitchFamily="18" charset="0"/>
            <a:cs typeface="Times New Roman" panose="02020603050405020304" pitchFamily="18" charset="0"/>
          </a:endParaRPr>
        </a:p>
      </dgm:t>
    </dgm:pt>
    <dgm:pt modelId="{95FDDED7-1A76-4ED6-8ECF-5D180A2E7205}" type="parTrans" cxnId="{4608A3AA-D20D-4B9D-A224-FDD89AC10FB4}">
      <dgm:prSet/>
      <dgm:spPr/>
      <dgm:t>
        <a:bodyPr/>
        <a:lstStyle/>
        <a:p>
          <a:endParaRPr lang="en-US">
            <a:latin typeface="Times New Roman" panose="02020603050405020304" pitchFamily="18" charset="0"/>
            <a:cs typeface="Times New Roman" panose="02020603050405020304" pitchFamily="18" charset="0"/>
          </a:endParaRPr>
        </a:p>
      </dgm:t>
    </dgm:pt>
    <dgm:pt modelId="{A0411E75-8172-4A50-814A-1CEEC44BE3BB}" type="sibTrans" cxnId="{4608A3AA-D20D-4B9D-A224-FDD89AC10FB4}">
      <dgm:prSet/>
      <dgm:spPr/>
      <dgm:t>
        <a:bodyPr/>
        <a:lstStyle/>
        <a:p>
          <a:endParaRPr lang="en-US">
            <a:latin typeface="Times New Roman" panose="02020603050405020304" pitchFamily="18" charset="0"/>
            <a:cs typeface="Times New Roman" panose="02020603050405020304" pitchFamily="18" charset="0"/>
          </a:endParaRPr>
        </a:p>
      </dgm:t>
    </dgm:pt>
    <dgm:pt modelId="{2E96C637-A0D2-40BE-8D3E-0D33DA386995}">
      <dgm:prSet/>
      <dgm:spPr/>
      <dgm:t>
        <a:bodyPr/>
        <a:lstStyle/>
        <a:p>
          <a:r>
            <a:rPr lang="en-US" b="1" dirty="0">
              <a:latin typeface="Times New Roman" panose="02020603050405020304" pitchFamily="18" charset="0"/>
              <a:cs typeface="Times New Roman" panose="02020603050405020304" pitchFamily="18" charset="0"/>
            </a:rPr>
            <a:t>What</a:t>
          </a:r>
          <a:r>
            <a:rPr lang="en-US" dirty="0">
              <a:latin typeface="Times New Roman" panose="02020603050405020304" pitchFamily="18" charset="0"/>
              <a:cs typeface="Times New Roman" panose="02020603050405020304" pitchFamily="18" charset="0"/>
            </a:rPr>
            <a:t>: Regions of the DNA where the frequency of the cytosine-guanine (CG) dinucleotide is higher than expected.</a:t>
          </a:r>
        </a:p>
      </dgm:t>
    </dgm:pt>
    <dgm:pt modelId="{6877CE41-F47E-4CA6-B4BC-A69BDCE11B2F}" type="parTrans" cxnId="{B123AF4B-699A-4508-8505-083CCBC50E47}">
      <dgm:prSet/>
      <dgm:spPr/>
      <dgm:t>
        <a:bodyPr/>
        <a:lstStyle/>
        <a:p>
          <a:endParaRPr lang="en-US">
            <a:latin typeface="Times New Roman" panose="02020603050405020304" pitchFamily="18" charset="0"/>
            <a:cs typeface="Times New Roman" panose="02020603050405020304" pitchFamily="18" charset="0"/>
          </a:endParaRPr>
        </a:p>
      </dgm:t>
    </dgm:pt>
    <dgm:pt modelId="{CA72A7A8-77AC-4B97-B94B-51D94A53DC51}" type="sibTrans" cxnId="{B123AF4B-699A-4508-8505-083CCBC50E47}">
      <dgm:prSet/>
      <dgm:spPr/>
      <dgm:t>
        <a:bodyPr/>
        <a:lstStyle/>
        <a:p>
          <a:endParaRPr lang="en-US">
            <a:latin typeface="Times New Roman" panose="02020603050405020304" pitchFamily="18" charset="0"/>
            <a:cs typeface="Times New Roman" panose="02020603050405020304" pitchFamily="18" charset="0"/>
          </a:endParaRPr>
        </a:p>
      </dgm:t>
    </dgm:pt>
    <dgm:pt modelId="{17AEC074-828E-4F15-9051-B78F4A5BCCDF}">
      <dgm:prSet/>
      <dgm:spPr/>
      <dgm:t>
        <a:bodyPr/>
        <a:lstStyle/>
        <a:p>
          <a:r>
            <a:rPr lang="en-US" b="1" dirty="0">
              <a:latin typeface="Times New Roman" panose="02020603050405020304" pitchFamily="18" charset="0"/>
              <a:cs typeface="Times New Roman" panose="02020603050405020304" pitchFamily="18" charset="0"/>
            </a:rPr>
            <a:t>Relevance</a:t>
          </a:r>
          <a:r>
            <a:rPr lang="en-US" dirty="0">
              <a:latin typeface="Times New Roman" panose="02020603050405020304" pitchFamily="18" charset="0"/>
              <a:cs typeface="Times New Roman" panose="02020603050405020304" pitchFamily="18" charset="0"/>
            </a:rPr>
            <a:t>: Complementary to GC content, AT content affects genome structure and function. Regions with high AT content may be more prone to mutations and less stable.</a:t>
          </a:r>
        </a:p>
      </dgm:t>
    </dgm:pt>
    <dgm:pt modelId="{2BD24C69-B74D-4877-9129-2C98ADFD44F7}" type="parTrans" cxnId="{5D2BC3D1-D8F5-4A90-BF79-E9135225AA0F}">
      <dgm:prSet/>
      <dgm:spPr/>
      <dgm:t>
        <a:bodyPr/>
        <a:lstStyle/>
        <a:p>
          <a:endParaRPr lang="en-US">
            <a:latin typeface="Times New Roman" panose="02020603050405020304" pitchFamily="18" charset="0"/>
            <a:cs typeface="Times New Roman" panose="02020603050405020304" pitchFamily="18" charset="0"/>
          </a:endParaRPr>
        </a:p>
      </dgm:t>
    </dgm:pt>
    <dgm:pt modelId="{5E3F35BE-2C68-4436-9BD6-715542689DA4}" type="sibTrans" cxnId="{5D2BC3D1-D8F5-4A90-BF79-E9135225AA0F}">
      <dgm:prSet/>
      <dgm:spPr/>
      <dgm:t>
        <a:bodyPr/>
        <a:lstStyle/>
        <a:p>
          <a:endParaRPr lang="en-US">
            <a:latin typeface="Times New Roman" panose="02020603050405020304" pitchFamily="18" charset="0"/>
            <a:cs typeface="Times New Roman" panose="02020603050405020304" pitchFamily="18" charset="0"/>
          </a:endParaRPr>
        </a:p>
      </dgm:t>
    </dgm:pt>
    <dgm:pt modelId="{57832DE4-33A8-4019-9804-98AFAFF2986C}">
      <dgm:prSet/>
      <dgm:spPr/>
      <dgm:t>
        <a:bodyPr/>
        <a:lstStyle/>
        <a:p>
          <a:r>
            <a:rPr lang="en-US" b="1" dirty="0">
              <a:latin typeface="Times New Roman" panose="02020603050405020304" pitchFamily="18" charset="0"/>
              <a:cs typeface="Times New Roman" panose="02020603050405020304" pitchFamily="18" charset="0"/>
            </a:rPr>
            <a:t>Why Important</a:t>
          </a:r>
          <a:r>
            <a:rPr lang="en-US" dirty="0">
              <a:latin typeface="Times New Roman" panose="02020603050405020304" pitchFamily="18" charset="0"/>
              <a:cs typeface="Times New Roman" panose="02020603050405020304" pitchFamily="18" charset="0"/>
            </a:rPr>
            <a:t>: Pathogenic viruses may favor certain ratios of AT/GC content to increase or reduce mutation rates depending on their survival strategy.</a:t>
          </a:r>
        </a:p>
      </dgm:t>
    </dgm:pt>
    <dgm:pt modelId="{E4EB041A-2E39-41E9-B95C-327B324EDC66}" type="parTrans" cxnId="{F533E91B-7D84-4460-8F5A-3175107DE15B}">
      <dgm:prSet/>
      <dgm:spPr/>
      <dgm:t>
        <a:bodyPr/>
        <a:lstStyle/>
        <a:p>
          <a:endParaRPr lang="en-US">
            <a:latin typeface="Times New Roman" panose="02020603050405020304" pitchFamily="18" charset="0"/>
            <a:cs typeface="Times New Roman" panose="02020603050405020304" pitchFamily="18" charset="0"/>
          </a:endParaRPr>
        </a:p>
      </dgm:t>
    </dgm:pt>
    <dgm:pt modelId="{21DD3F6E-E4C4-41B2-A444-6F03A625A1F4}" type="sibTrans" cxnId="{F533E91B-7D84-4460-8F5A-3175107DE15B}">
      <dgm:prSet/>
      <dgm:spPr/>
      <dgm:t>
        <a:bodyPr/>
        <a:lstStyle/>
        <a:p>
          <a:endParaRPr lang="en-US">
            <a:latin typeface="Times New Roman" panose="02020603050405020304" pitchFamily="18" charset="0"/>
            <a:cs typeface="Times New Roman" panose="02020603050405020304" pitchFamily="18" charset="0"/>
          </a:endParaRPr>
        </a:p>
      </dgm:t>
    </dgm:pt>
    <dgm:pt modelId="{E5A2843B-A18A-4FDB-9838-9B9FAD028791}">
      <dgm:prSet/>
      <dgm:spPr/>
      <dgm:t>
        <a:bodyPr/>
        <a:lstStyle/>
        <a:p>
          <a:r>
            <a:rPr lang="en-US" b="1" dirty="0">
              <a:latin typeface="Times New Roman" panose="02020603050405020304" pitchFamily="18" charset="0"/>
              <a:cs typeface="Times New Roman" panose="02020603050405020304" pitchFamily="18" charset="0"/>
            </a:rPr>
            <a:t>Relevance</a:t>
          </a:r>
          <a:r>
            <a:rPr lang="en-US" dirty="0">
              <a:latin typeface="Times New Roman" panose="02020603050405020304" pitchFamily="18" charset="0"/>
              <a:cs typeface="Times New Roman" panose="02020603050405020304" pitchFamily="18" charset="0"/>
            </a:rPr>
            <a:t>: CpG islands are often found near regulatory regions and can affect gene expression. In viral genomes, CpG depletion is linked to immune evasion, as host organisms can recognize CpG-rich regions.</a:t>
          </a:r>
        </a:p>
      </dgm:t>
    </dgm:pt>
    <dgm:pt modelId="{972DACA2-0DB2-4E14-A5D1-CB219B427643}" type="parTrans" cxnId="{61E1B212-8E3B-44C2-8D91-484C46C53CC7}">
      <dgm:prSet/>
      <dgm:spPr/>
      <dgm:t>
        <a:bodyPr/>
        <a:lstStyle/>
        <a:p>
          <a:endParaRPr lang="en-US">
            <a:latin typeface="Times New Roman" panose="02020603050405020304" pitchFamily="18" charset="0"/>
            <a:cs typeface="Times New Roman" panose="02020603050405020304" pitchFamily="18" charset="0"/>
          </a:endParaRPr>
        </a:p>
      </dgm:t>
    </dgm:pt>
    <dgm:pt modelId="{893B2F75-8F9D-4C8D-8CF6-DF5056A53A8A}" type="sibTrans" cxnId="{61E1B212-8E3B-44C2-8D91-484C46C53CC7}">
      <dgm:prSet/>
      <dgm:spPr/>
      <dgm:t>
        <a:bodyPr/>
        <a:lstStyle/>
        <a:p>
          <a:endParaRPr lang="en-US">
            <a:latin typeface="Times New Roman" panose="02020603050405020304" pitchFamily="18" charset="0"/>
            <a:cs typeface="Times New Roman" panose="02020603050405020304" pitchFamily="18" charset="0"/>
          </a:endParaRPr>
        </a:p>
      </dgm:t>
    </dgm:pt>
    <dgm:pt modelId="{6DD60008-65C2-4BB1-8B2F-78C7A320873B}">
      <dgm:prSet/>
      <dgm:spPr/>
      <dgm:t>
        <a:bodyPr/>
        <a:lstStyle/>
        <a:p>
          <a:r>
            <a:rPr lang="en-US" b="1" dirty="0">
              <a:latin typeface="Times New Roman" panose="02020603050405020304" pitchFamily="18" charset="0"/>
              <a:cs typeface="Times New Roman" panose="02020603050405020304" pitchFamily="18" charset="0"/>
            </a:rPr>
            <a:t>Why Important</a:t>
          </a:r>
          <a:r>
            <a:rPr lang="en-US" dirty="0">
              <a:latin typeface="Times New Roman" panose="02020603050405020304" pitchFamily="18" charset="0"/>
              <a:cs typeface="Times New Roman" panose="02020603050405020304" pitchFamily="18" charset="0"/>
            </a:rPr>
            <a:t>: Pathogenic viruses may reduce CpG content to evade host immune detection, making this a distinguishing feature.</a:t>
          </a:r>
        </a:p>
      </dgm:t>
    </dgm:pt>
    <dgm:pt modelId="{2BFDCF1A-971C-4151-8357-850D81E1B4E6}" type="parTrans" cxnId="{1F2C286E-6980-45B6-9FFB-47CADA579460}">
      <dgm:prSet/>
      <dgm:spPr/>
      <dgm:t>
        <a:bodyPr/>
        <a:lstStyle/>
        <a:p>
          <a:endParaRPr lang="en-US">
            <a:latin typeface="Times New Roman" panose="02020603050405020304" pitchFamily="18" charset="0"/>
            <a:cs typeface="Times New Roman" panose="02020603050405020304" pitchFamily="18" charset="0"/>
          </a:endParaRPr>
        </a:p>
      </dgm:t>
    </dgm:pt>
    <dgm:pt modelId="{248733A4-F324-4A81-A138-E76434021AA0}" type="sibTrans" cxnId="{1F2C286E-6980-45B6-9FFB-47CADA579460}">
      <dgm:prSet/>
      <dgm:spPr/>
      <dgm:t>
        <a:bodyPr/>
        <a:lstStyle/>
        <a:p>
          <a:endParaRPr lang="en-US">
            <a:latin typeface="Times New Roman" panose="02020603050405020304" pitchFamily="18" charset="0"/>
            <a:cs typeface="Times New Roman" panose="02020603050405020304" pitchFamily="18" charset="0"/>
          </a:endParaRPr>
        </a:p>
      </dgm:t>
    </dgm:pt>
    <dgm:pt modelId="{62CCC685-39C6-41E8-8224-CA30A8D5CB7F}" type="pres">
      <dgm:prSet presAssocID="{31626F43-2BAD-4659-9A8D-2F7E37646B5F}" presName="linear" presStyleCnt="0">
        <dgm:presLayoutVars>
          <dgm:dir/>
          <dgm:animLvl val="lvl"/>
          <dgm:resizeHandles val="exact"/>
        </dgm:presLayoutVars>
      </dgm:prSet>
      <dgm:spPr/>
    </dgm:pt>
    <dgm:pt modelId="{7C5F8303-D4A2-458B-BB24-C1AE887E98B4}" type="pres">
      <dgm:prSet presAssocID="{DB3F0CF4-FFC8-422D-B067-2095A7803AA1}" presName="parentLin" presStyleCnt="0"/>
      <dgm:spPr/>
    </dgm:pt>
    <dgm:pt modelId="{E24318D5-1A4E-4993-8B42-E8721C2D98B5}" type="pres">
      <dgm:prSet presAssocID="{DB3F0CF4-FFC8-422D-B067-2095A7803AA1}" presName="parentLeftMargin" presStyleLbl="node1" presStyleIdx="0" presStyleCnt="2"/>
      <dgm:spPr/>
    </dgm:pt>
    <dgm:pt modelId="{728CFC37-FBF8-40C7-A908-A4697D9D2D11}" type="pres">
      <dgm:prSet presAssocID="{DB3F0CF4-FFC8-422D-B067-2095A7803AA1}" presName="parentText" presStyleLbl="node1" presStyleIdx="0" presStyleCnt="2">
        <dgm:presLayoutVars>
          <dgm:chMax val="0"/>
          <dgm:bulletEnabled val="1"/>
        </dgm:presLayoutVars>
      </dgm:prSet>
      <dgm:spPr/>
    </dgm:pt>
    <dgm:pt modelId="{B24674EB-032E-4B72-8264-B6D5138C9E7F}" type="pres">
      <dgm:prSet presAssocID="{DB3F0CF4-FFC8-422D-B067-2095A7803AA1}" presName="negativeSpace" presStyleCnt="0"/>
      <dgm:spPr/>
    </dgm:pt>
    <dgm:pt modelId="{C3F4CE94-CEC7-4559-B437-2DD22ACFFF21}" type="pres">
      <dgm:prSet presAssocID="{DB3F0CF4-FFC8-422D-B067-2095A7803AA1}" presName="childText" presStyleLbl="conFgAcc1" presStyleIdx="0" presStyleCnt="2">
        <dgm:presLayoutVars>
          <dgm:bulletEnabled val="1"/>
        </dgm:presLayoutVars>
      </dgm:prSet>
      <dgm:spPr/>
    </dgm:pt>
    <dgm:pt modelId="{DC7983B6-1365-48D1-96A2-EA4C77BE096F}" type="pres">
      <dgm:prSet presAssocID="{C7DBD618-1AA7-43EF-9A63-17E60927B5FC}" presName="spaceBetweenRectangles" presStyleCnt="0"/>
      <dgm:spPr/>
    </dgm:pt>
    <dgm:pt modelId="{AA9FC47F-7504-4030-9216-D1E954DCDE42}" type="pres">
      <dgm:prSet presAssocID="{A97E3C64-03C2-4C9D-A6CC-ACD54E663C91}" presName="parentLin" presStyleCnt="0"/>
      <dgm:spPr/>
    </dgm:pt>
    <dgm:pt modelId="{8C7C7CAD-F670-4F3F-94C0-97B8630371FA}" type="pres">
      <dgm:prSet presAssocID="{A97E3C64-03C2-4C9D-A6CC-ACD54E663C91}" presName="parentLeftMargin" presStyleLbl="node1" presStyleIdx="0" presStyleCnt="2"/>
      <dgm:spPr/>
    </dgm:pt>
    <dgm:pt modelId="{C1452FC7-1F14-4F50-AFF1-8FEFA43019D8}" type="pres">
      <dgm:prSet presAssocID="{A97E3C64-03C2-4C9D-A6CC-ACD54E663C91}" presName="parentText" presStyleLbl="node1" presStyleIdx="1" presStyleCnt="2">
        <dgm:presLayoutVars>
          <dgm:chMax val="0"/>
          <dgm:bulletEnabled val="1"/>
        </dgm:presLayoutVars>
      </dgm:prSet>
      <dgm:spPr/>
    </dgm:pt>
    <dgm:pt modelId="{62C1084B-7D9A-4B7B-96DB-96E4020D93E9}" type="pres">
      <dgm:prSet presAssocID="{A97E3C64-03C2-4C9D-A6CC-ACD54E663C91}" presName="negativeSpace" presStyleCnt="0"/>
      <dgm:spPr/>
    </dgm:pt>
    <dgm:pt modelId="{2C5E062F-228B-4D2E-A189-C6B98A9DC498}" type="pres">
      <dgm:prSet presAssocID="{A97E3C64-03C2-4C9D-A6CC-ACD54E663C91}" presName="childText" presStyleLbl="conFgAcc1" presStyleIdx="1" presStyleCnt="2">
        <dgm:presLayoutVars>
          <dgm:bulletEnabled val="1"/>
        </dgm:presLayoutVars>
      </dgm:prSet>
      <dgm:spPr/>
    </dgm:pt>
  </dgm:ptLst>
  <dgm:cxnLst>
    <dgm:cxn modelId="{6F8EFA09-C6A6-484C-A78A-EE53D75098FB}" type="presOf" srcId="{A97E3C64-03C2-4C9D-A6CC-ACD54E663C91}" destId="{C1452FC7-1F14-4F50-AFF1-8FEFA43019D8}" srcOrd="1" destOrd="0" presId="urn:microsoft.com/office/officeart/2005/8/layout/list1"/>
    <dgm:cxn modelId="{61E1B212-8E3B-44C2-8D91-484C46C53CC7}" srcId="{A97E3C64-03C2-4C9D-A6CC-ACD54E663C91}" destId="{E5A2843B-A18A-4FDB-9838-9B9FAD028791}" srcOrd="1" destOrd="0" parTransId="{972DACA2-0DB2-4E14-A5D1-CB219B427643}" sibTransId="{893B2F75-8F9D-4C8D-8CF6-DF5056A53A8A}"/>
    <dgm:cxn modelId="{18635715-B73D-45D1-9041-E7FC0D2B7C98}" type="presOf" srcId="{A97E3C64-03C2-4C9D-A6CC-ACD54E663C91}" destId="{8C7C7CAD-F670-4F3F-94C0-97B8630371FA}" srcOrd="0" destOrd="0" presId="urn:microsoft.com/office/officeart/2005/8/layout/list1"/>
    <dgm:cxn modelId="{F533E91B-7D84-4460-8F5A-3175107DE15B}" srcId="{DB3F0CF4-FFC8-422D-B067-2095A7803AA1}" destId="{57832DE4-33A8-4019-9804-98AFAFF2986C}" srcOrd="2" destOrd="0" parTransId="{E4EB041A-2E39-41E9-B95C-327B324EDC66}" sibTransId="{21DD3F6E-E4C4-41B2-A444-6F03A625A1F4}"/>
    <dgm:cxn modelId="{8EB7832B-943B-42C9-AB9A-88633375AD4E}" type="presOf" srcId="{6DD60008-65C2-4BB1-8B2F-78C7A320873B}" destId="{2C5E062F-228B-4D2E-A189-C6B98A9DC498}" srcOrd="0" destOrd="2" presId="urn:microsoft.com/office/officeart/2005/8/layout/list1"/>
    <dgm:cxn modelId="{C636663E-339A-45C2-ABF2-2EEDEE2FECCF}" type="presOf" srcId="{17AEC074-828E-4F15-9051-B78F4A5BCCDF}" destId="{C3F4CE94-CEC7-4559-B437-2DD22ACFFF21}" srcOrd="0" destOrd="1" presId="urn:microsoft.com/office/officeart/2005/8/layout/list1"/>
    <dgm:cxn modelId="{2BE2A747-2566-435F-8A53-D43E797B30E5}" type="presOf" srcId="{57832DE4-33A8-4019-9804-98AFAFF2986C}" destId="{C3F4CE94-CEC7-4559-B437-2DD22ACFFF21}" srcOrd="0" destOrd="2" presId="urn:microsoft.com/office/officeart/2005/8/layout/list1"/>
    <dgm:cxn modelId="{9C475348-C19B-4086-A4EE-A5F85ADF64E5}" type="presOf" srcId="{31626F43-2BAD-4659-9A8D-2F7E37646B5F}" destId="{62CCC685-39C6-41E8-8224-CA30A8D5CB7F}" srcOrd="0" destOrd="0" presId="urn:microsoft.com/office/officeart/2005/8/layout/list1"/>
    <dgm:cxn modelId="{B123AF4B-699A-4508-8505-083CCBC50E47}" srcId="{A97E3C64-03C2-4C9D-A6CC-ACD54E663C91}" destId="{2E96C637-A0D2-40BE-8D3E-0D33DA386995}" srcOrd="0" destOrd="0" parTransId="{6877CE41-F47E-4CA6-B4BC-A69BDCE11B2F}" sibTransId="{CA72A7A8-77AC-4B97-B94B-51D94A53DC51}"/>
    <dgm:cxn modelId="{1F2C286E-6980-45B6-9FFB-47CADA579460}" srcId="{A97E3C64-03C2-4C9D-A6CC-ACD54E663C91}" destId="{6DD60008-65C2-4BB1-8B2F-78C7A320873B}" srcOrd="2" destOrd="0" parTransId="{2BFDCF1A-971C-4151-8357-850D81E1B4E6}" sibTransId="{248733A4-F324-4A81-A138-E76434021AA0}"/>
    <dgm:cxn modelId="{1B9FC572-D4CB-40E1-9C44-6C2AF1045EE1}" srcId="{31626F43-2BAD-4659-9A8D-2F7E37646B5F}" destId="{DB3F0CF4-FFC8-422D-B067-2095A7803AA1}" srcOrd="0" destOrd="0" parTransId="{59BE2A7D-B07A-4BFC-90C3-ADBAB6A6432E}" sibTransId="{C7DBD618-1AA7-43EF-9A63-17E60927B5FC}"/>
    <dgm:cxn modelId="{0AD8B078-1C8E-4BE8-9382-1C5C86118A62}" type="presOf" srcId="{DB3F0CF4-FFC8-422D-B067-2095A7803AA1}" destId="{728CFC37-FBF8-40C7-A908-A4697D9D2D11}" srcOrd="1" destOrd="0" presId="urn:microsoft.com/office/officeart/2005/8/layout/list1"/>
    <dgm:cxn modelId="{14DA0D8F-44C5-4CB8-A883-BDDC201B8EAE}" type="presOf" srcId="{DB3F0CF4-FFC8-422D-B067-2095A7803AA1}" destId="{E24318D5-1A4E-4993-8B42-E8721C2D98B5}" srcOrd="0" destOrd="0" presId="urn:microsoft.com/office/officeart/2005/8/layout/list1"/>
    <dgm:cxn modelId="{4608A3AA-D20D-4B9D-A224-FDD89AC10FB4}" srcId="{31626F43-2BAD-4659-9A8D-2F7E37646B5F}" destId="{A97E3C64-03C2-4C9D-A6CC-ACD54E663C91}" srcOrd="1" destOrd="0" parTransId="{95FDDED7-1A76-4ED6-8ECF-5D180A2E7205}" sibTransId="{A0411E75-8172-4A50-814A-1CEEC44BE3BB}"/>
    <dgm:cxn modelId="{5D2BC3D1-D8F5-4A90-BF79-E9135225AA0F}" srcId="{DB3F0CF4-FFC8-422D-B067-2095A7803AA1}" destId="{17AEC074-828E-4F15-9051-B78F4A5BCCDF}" srcOrd="1" destOrd="0" parTransId="{2BD24C69-B74D-4877-9129-2C98ADFD44F7}" sibTransId="{5E3F35BE-2C68-4436-9BD6-715542689DA4}"/>
    <dgm:cxn modelId="{7230D5D3-C542-46C0-937A-5623C3F8147E}" type="presOf" srcId="{2E96C637-A0D2-40BE-8D3E-0D33DA386995}" destId="{2C5E062F-228B-4D2E-A189-C6B98A9DC498}" srcOrd="0" destOrd="0" presId="urn:microsoft.com/office/officeart/2005/8/layout/list1"/>
    <dgm:cxn modelId="{02DBCBD5-D64D-458F-ADD5-2487DF962242}" type="presOf" srcId="{E5A2843B-A18A-4FDB-9838-9B9FAD028791}" destId="{2C5E062F-228B-4D2E-A189-C6B98A9DC498}" srcOrd="0" destOrd="1" presId="urn:microsoft.com/office/officeart/2005/8/layout/list1"/>
    <dgm:cxn modelId="{8675EEEE-4EEF-4D09-8BF9-CE2ED0B8D533}" srcId="{DB3F0CF4-FFC8-422D-B067-2095A7803AA1}" destId="{2E9EC4C4-2075-4625-8914-E0C872059E8E}" srcOrd="0" destOrd="0" parTransId="{50831DF1-0CD6-4832-AB9D-CD3C977F78B1}" sibTransId="{101E0CD0-B6D8-40E1-A101-A6F7F63323FB}"/>
    <dgm:cxn modelId="{1D6394F4-715A-45DE-BFF0-6DF70C37A28C}" type="presOf" srcId="{2E9EC4C4-2075-4625-8914-E0C872059E8E}" destId="{C3F4CE94-CEC7-4559-B437-2DD22ACFFF21}" srcOrd="0" destOrd="0" presId="urn:microsoft.com/office/officeart/2005/8/layout/list1"/>
    <dgm:cxn modelId="{059DE2A5-E9C7-447A-971D-2BD462D726F0}" type="presParOf" srcId="{62CCC685-39C6-41E8-8224-CA30A8D5CB7F}" destId="{7C5F8303-D4A2-458B-BB24-C1AE887E98B4}" srcOrd="0" destOrd="0" presId="urn:microsoft.com/office/officeart/2005/8/layout/list1"/>
    <dgm:cxn modelId="{33A0C86E-0B5B-46B5-B145-BA1255581F82}" type="presParOf" srcId="{7C5F8303-D4A2-458B-BB24-C1AE887E98B4}" destId="{E24318D5-1A4E-4993-8B42-E8721C2D98B5}" srcOrd="0" destOrd="0" presId="urn:microsoft.com/office/officeart/2005/8/layout/list1"/>
    <dgm:cxn modelId="{BADFC945-1BBE-4CF5-90DD-E8683E43C18C}" type="presParOf" srcId="{7C5F8303-D4A2-458B-BB24-C1AE887E98B4}" destId="{728CFC37-FBF8-40C7-A908-A4697D9D2D11}" srcOrd="1" destOrd="0" presId="urn:microsoft.com/office/officeart/2005/8/layout/list1"/>
    <dgm:cxn modelId="{1B08908A-5905-44FD-96F5-0F13F4C8352E}" type="presParOf" srcId="{62CCC685-39C6-41E8-8224-CA30A8D5CB7F}" destId="{B24674EB-032E-4B72-8264-B6D5138C9E7F}" srcOrd="1" destOrd="0" presId="urn:microsoft.com/office/officeart/2005/8/layout/list1"/>
    <dgm:cxn modelId="{237B637C-3C52-48EE-A6BB-8039488CB5AA}" type="presParOf" srcId="{62CCC685-39C6-41E8-8224-CA30A8D5CB7F}" destId="{C3F4CE94-CEC7-4559-B437-2DD22ACFFF21}" srcOrd="2" destOrd="0" presId="urn:microsoft.com/office/officeart/2005/8/layout/list1"/>
    <dgm:cxn modelId="{868E7C87-7BE6-40CB-A8F6-0413A5AD9EA7}" type="presParOf" srcId="{62CCC685-39C6-41E8-8224-CA30A8D5CB7F}" destId="{DC7983B6-1365-48D1-96A2-EA4C77BE096F}" srcOrd="3" destOrd="0" presId="urn:microsoft.com/office/officeart/2005/8/layout/list1"/>
    <dgm:cxn modelId="{92E305EC-8EF6-4B04-99E5-8C1927FC1136}" type="presParOf" srcId="{62CCC685-39C6-41E8-8224-CA30A8D5CB7F}" destId="{AA9FC47F-7504-4030-9216-D1E954DCDE42}" srcOrd="4" destOrd="0" presId="urn:microsoft.com/office/officeart/2005/8/layout/list1"/>
    <dgm:cxn modelId="{B87E516D-7784-48FF-B17F-E2C85BECFB9C}" type="presParOf" srcId="{AA9FC47F-7504-4030-9216-D1E954DCDE42}" destId="{8C7C7CAD-F670-4F3F-94C0-97B8630371FA}" srcOrd="0" destOrd="0" presId="urn:microsoft.com/office/officeart/2005/8/layout/list1"/>
    <dgm:cxn modelId="{5E0074D6-B23A-43BA-AA9D-37394D712621}" type="presParOf" srcId="{AA9FC47F-7504-4030-9216-D1E954DCDE42}" destId="{C1452FC7-1F14-4F50-AFF1-8FEFA43019D8}" srcOrd="1" destOrd="0" presId="urn:microsoft.com/office/officeart/2005/8/layout/list1"/>
    <dgm:cxn modelId="{0D50D08D-476D-4B22-94B9-F37A3E8C96F1}" type="presParOf" srcId="{62CCC685-39C6-41E8-8224-CA30A8D5CB7F}" destId="{62C1084B-7D9A-4B7B-96DB-96E4020D93E9}" srcOrd="5" destOrd="0" presId="urn:microsoft.com/office/officeart/2005/8/layout/list1"/>
    <dgm:cxn modelId="{7F2291C0-5D4B-4139-8FB0-EA835B289985}" type="presParOf" srcId="{62CCC685-39C6-41E8-8224-CA30A8D5CB7F}" destId="{2C5E062F-228B-4D2E-A189-C6B98A9DC49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626F43-2BAD-4659-9A8D-2F7E37646B5F}"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DB3F0CF4-FFC8-422D-B067-2095A7803AA1}">
      <dgm:prSet/>
      <dgm:spPr/>
      <dgm:t>
        <a:bodyPr/>
        <a:lstStyle/>
        <a:p>
          <a:r>
            <a:rPr lang="en-US" b="1" dirty="0">
              <a:latin typeface="Times New Roman" panose="02020603050405020304" pitchFamily="18" charset="0"/>
              <a:cs typeface="Times New Roman" panose="02020603050405020304" pitchFamily="18" charset="0"/>
            </a:rPr>
            <a:t>Shannon Entropy (Sequence Complexity)</a:t>
          </a:r>
          <a:endParaRPr lang="en-US" dirty="0">
            <a:latin typeface="Times New Roman" panose="02020603050405020304" pitchFamily="18" charset="0"/>
            <a:cs typeface="Times New Roman" panose="02020603050405020304" pitchFamily="18" charset="0"/>
          </a:endParaRPr>
        </a:p>
      </dgm:t>
    </dgm:pt>
    <dgm:pt modelId="{59BE2A7D-B07A-4BFC-90C3-ADBAB6A6432E}" type="parTrans" cxnId="{1B9FC572-D4CB-40E1-9C44-6C2AF1045EE1}">
      <dgm:prSet/>
      <dgm:spPr/>
      <dgm:t>
        <a:bodyPr/>
        <a:lstStyle/>
        <a:p>
          <a:endParaRPr lang="en-US">
            <a:latin typeface="Times New Roman" panose="02020603050405020304" pitchFamily="18" charset="0"/>
            <a:cs typeface="Times New Roman" panose="02020603050405020304" pitchFamily="18" charset="0"/>
          </a:endParaRPr>
        </a:p>
      </dgm:t>
    </dgm:pt>
    <dgm:pt modelId="{C7DBD618-1AA7-43EF-9A63-17E60927B5FC}" type="sibTrans" cxnId="{1B9FC572-D4CB-40E1-9C44-6C2AF1045EE1}">
      <dgm:prSet/>
      <dgm:spPr/>
      <dgm:t>
        <a:bodyPr/>
        <a:lstStyle/>
        <a:p>
          <a:endParaRPr lang="en-US">
            <a:latin typeface="Times New Roman" panose="02020603050405020304" pitchFamily="18" charset="0"/>
            <a:cs typeface="Times New Roman" panose="02020603050405020304" pitchFamily="18" charset="0"/>
          </a:endParaRPr>
        </a:p>
      </dgm:t>
    </dgm:pt>
    <dgm:pt modelId="{2E9EC4C4-2075-4625-8914-E0C872059E8E}">
      <dgm:prSet/>
      <dgm:spPr/>
      <dgm:t>
        <a:bodyPr/>
        <a:lstStyle/>
        <a:p>
          <a:r>
            <a:rPr lang="en-US" b="1" dirty="0">
              <a:latin typeface="Times New Roman" panose="02020603050405020304" pitchFamily="18" charset="0"/>
              <a:cs typeface="Times New Roman" panose="02020603050405020304" pitchFamily="18" charset="0"/>
            </a:rPr>
            <a:t>What</a:t>
          </a:r>
          <a:r>
            <a:rPr lang="en-US" dirty="0">
              <a:latin typeface="Times New Roman" panose="02020603050405020304" pitchFamily="18" charset="0"/>
              <a:cs typeface="Times New Roman" panose="02020603050405020304" pitchFamily="18" charset="0"/>
            </a:rPr>
            <a:t>: A measure of how unpredictable or complex a DNA sequence is. Shannon entropy increases with more diverse nucleotide distributions.</a:t>
          </a:r>
        </a:p>
      </dgm:t>
    </dgm:pt>
    <dgm:pt modelId="{50831DF1-0CD6-4832-AB9D-CD3C977F78B1}" type="parTrans" cxnId="{8675EEEE-4EEF-4D09-8BF9-CE2ED0B8D533}">
      <dgm:prSet/>
      <dgm:spPr/>
      <dgm:t>
        <a:bodyPr/>
        <a:lstStyle/>
        <a:p>
          <a:endParaRPr lang="en-US">
            <a:latin typeface="Times New Roman" panose="02020603050405020304" pitchFamily="18" charset="0"/>
            <a:cs typeface="Times New Roman" panose="02020603050405020304" pitchFamily="18" charset="0"/>
          </a:endParaRPr>
        </a:p>
      </dgm:t>
    </dgm:pt>
    <dgm:pt modelId="{101E0CD0-B6D8-40E1-A101-A6F7F63323FB}" type="sibTrans" cxnId="{8675EEEE-4EEF-4D09-8BF9-CE2ED0B8D533}">
      <dgm:prSet/>
      <dgm:spPr/>
      <dgm:t>
        <a:bodyPr/>
        <a:lstStyle/>
        <a:p>
          <a:endParaRPr lang="en-US">
            <a:latin typeface="Times New Roman" panose="02020603050405020304" pitchFamily="18" charset="0"/>
            <a:cs typeface="Times New Roman" panose="02020603050405020304" pitchFamily="18" charset="0"/>
          </a:endParaRPr>
        </a:p>
      </dgm:t>
    </dgm:pt>
    <dgm:pt modelId="{A97E3C64-03C2-4C9D-A6CC-ACD54E663C91}">
      <dgm:prSet/>
      <dgm:spPr/>
      <dgm:t>
        <a:bodyPr/>
        <a:lstStyle/>
        <a:p>
          <a:r>
            <a:rPr lang="en-US" b="1" dirty="0">
              <a:latin typeface="Times New Roman" panose="02020603050405020304" pitchFamily="18" charset="0"/>
              <a:cs typeface="Times New Roman" panose="02020603050405020304" pitchFamily="18" charset="0"/>
            </a:rPr>
            <a:t>Codon Usage Bias</a:t>
          </a:r>
          <a:endParaRPr lang="en-US" dirty="0">
            <a:latin typeface="Times New Roman" panose="02020603050405020304" pitchFamily="18" charset="0"/>
            <a:cs typeface="Times New Roman" panose="02020603050405020304" pitchFamily="18" charset="0"/>
          </a:endParaRPr>
        </a:p>
      </dgm:t>
    </dgm:pt>
    <dgm:pt modelId="{95FDDED7-1A76-4ED6-8ECF-5D180A2E7205}" type="parTrans" cxnId="{4608A3AA-D20D-4B9D-A224-FDD89AC10FB4}">
      <dgm:prSet/>
      <dgm:spPr/>
      <dgm:t>
        <a:bodyPr/>
        <a:lstStyle/>
        <a:p>
          <a:endParaRPr lang="en-US">
            <a:latin typeface="Times New Roman" panose="02020603050405020304" pitchFamily="18" charset="0"/>
            <a:cs typeface="Times New Roman" panose="02020603050405020304" pitchFamily="18" charset="0"/>
          </a:endParaRPr>
        </a:p>
      </dgm:t>
    </dgm:pt>
    <dgm:pt modelId="{A0411E75-8172-4A50-814A-1CEEC44BE3BB}" type="sibTrans" cxnId="{4608A3AA-D20D-4B9D-A224-FDD89AC10FB4}">
      <dgm:prSet/>
      <dgm:spPr/>
      <dgm:t>
        <a:bodyPr/>
        <a:lstStyle/>
        <a:p>
          <a:endParaRPr lang="en-US">
            <a:latin typeface="Times New Roman" panose="02020603050405020304" pitchFamily="18" charset="0"/>
            <a:cs typeface="Times New Roman" panose="02020603050405020304" pitchFamily="18" charset="0"/>
          </a:endParaRPr>
        </a:p>
      </dgm:t>
    </dgm:pt>
    <dgm:pt modelId="{2E96C637-A0D2-40BE-8D3E-0D33DA386995}">
      <dgm:prSet/>
      <dgm:spPr/>
      <dgm:t>
        <a:bodyPr/>
        <a:lstStyle/>
        <a:p>
          <a:r>
            <a:rPr lang="en-US" b="1" dirty="0">
              <a:latin typeface="Times New Roman" panose="02020603050405020304" pitchFamily="18" charset="0"/>
              <a:cs typeface="Times New Roman" panose="02020603050405020304" pitchFamily="18" charset="0"/>
            </a:rPr>
            <a:t>What</a:t>
          </a:r>
          <a:r>
            <a:rPr lang="en-US" dirty="0">
              <a:latin typeface="Times New Roman" panose="02020603050405020304" pitchFamily="18" charset="0"/>
              <a:cs typeface="Times New Roman" panose="02020603050405020304" pitchFamily="18" charset="0"/>
            </a:rPr>
            <a:t>: The frequency at which different codons (sets of three nucleotides coding for amino acids) are used in a sequence. Different organisms and viruses prefer certain codons over others.</a:t>
          </a:r>
        </a:p>
      </dgm:t>
    </dgm:pt>
    <dgm:pt modelId="{6877CE41-F47E-4CA6-B4BC-A69BDCE11B2F}" type="parTrans" cxnId="{B123AF4B-699A-4508-8505-083CCBC50E47}">
      <dgm:prSet/>
      <dgm:spPr/>
      <dgm:t>
        <a:bodyPr/>
        <a:lstStyle/>
        <a:p>
          <a:endParaRPr lang="en-US">
            <a:latin typeface="Times New Roman" panose="02020603050405020304" pitchFamily="18" charset="0"/>
            <a:cs typeface="Times New Roman" panose="02020603050405020304" pitchFamily="18" charset="0"/>
          </a:endParaRPr>
        </a:p>
      </dgm:t>
    </dgm:pt>
    <dgm:pt modelId="{CA72A7A8-77AC-4B97-B94B-51D94A53DC51}" type="sibTrans" cxnId="{B123AF4B-699A-4508-8505-083CCBC50E47}">
      <dgm:prSet/>
      <dgm:spPr/>
      <dgm:t>
        <a:bodyPr/>
        <a:lstStyle/>
        <a:p>
          <a:endParaRPr lang="en-US">
            <a:latin typeface="Times New Roman" panose="02020603050405020304" pitchFamily="18" charset="0"/>
            <a:cs typeface="Times New Roman" panose="02020603050405020304" pitchFamily="18" charset="0"/>
          </a:endParaRPr>
        </a:p>
      </dgm:t>
    </dgm:pt>
    <dgm:pt modelId="{CEBFEFCD-C9FE-4D65-B926-C8516E9FD78F}">
      <dgm:prSet/>
      <dgm:spPr/>
      <dgm:t>
        <a:bodyPr/>
        <a:lstStyle/>
        <a:p>
          <a:r>
            <a:rPr lang="en-US" b="1" dirty="0">
              <a:latin typeface="Times New Roman" panose="02020603050405020304" pitchFamily="18" charset="0"/>
              <a:cs typeface="Times New Roman" panose="02020603050405020304" pitchFamily="18" charset="0"/>
            </a:rPr>
            <a:t>Relevance</a:t>
          </a:r>
          <a:r>
            <a:rPr lang="en-US" dirty="0">
              <a:latin typeface="Times New Roman" panose="02020603050405020304" pitchFamily="18" charset="0"/>
              <a:cs typeface="Times New Roman" panose="02020603050405020304" pitchFamily="18" charset="0"/>
            </a:rPr>
            <a:t>: More complex sequences (higher entropy) might indicate regions under less selective pressure or regions encoding proteins with a broader range of functions. Low entropy sequences might indicate conserved regions critical for survival.</a:t>
          </a:r>
        </a:p>
      </dgm:t>
    </dgm:pt>
    <dgm:pt modelId="{D1F60E5B-D98D-4B87-9364-234DA499F81B}" type="parTrans" cxnId="{A35301FF-DD69-4758-A26C-F69B385197EE}">
      <dgm:prSet/>
      <dgm:spPr/>
      <dgm:t>
        <a:bodyPr/>
        <a:lstStyle/>
        <a:p>
          <a:endParaRPr lang="en-US">
            <a:latin typeface="Times New Roman" panose="02020603050405020304" pitchFamily="18" charset="0"/>
            <a:cs typeface="Times New Roman" panose="02020603050405020304" pitchFamily="18" charset="0"/>
          </a:endParaRPr>
        </a:p>
      </dgm:t>
    </dgm:pt>
    <dgm:pt modelId="{3651F283-B1E5-47F8-B110-3C288852F573}" type="sibTrans" cxnId="{A35301FF-DD69-4758-A26C-F69B385197EE}">
      <dgm:prSet/>
      <dgm:spPr/>
      <dgm:t>
        <a:bodyPr/>
        <a:lstStyle/>
        <a:p>
          <a:endParaRPr lang="en-US">
            <a:latin typeface="Times New Roman" panose="02020603050405020304" pitchFamily="18" charset="0"/>
            <a:cs typeface="Times New Roman" panose="02020603050405020304" pitchFamily="18" charset="0"/>
          </a:endParaRPr>
        </a:p>
      </dgm:t>
    </dgm:pt>
    <dgm:pt modelId="{3761A61B-2EFF-446B-A582-0A012963F2A2}">
      <dgm:prSet/>
      <dgm:spPr/>
      <dgm:t>
        <a:bodyPr/>
        <a:lstStyle/>
        <a:p>
          <a:r>
            <a:rPr lang="en-US" b="1" dirty="0">
              <a:latin typeface="Times New Roman" panose="02020603050405020304" pitchFamily="18" charset="0"/>
              <a:cs typeface="Times New Roman" panose="02020603050405020304" pitchFamily="18" charset="0"/>
            </a:rPr>
            <a:t>Why Important</a:t>
          </a:r>
          <a:r>
            <a:rPr lang="en-US" dirty="0">
              <a:latin typeface="Times New Roman" panose="02020603050405020304" pitchFamily="18" charset="0"/>
              <a:cs typeface="Times New Roman" panose="02020603050405020304" pitchFamily="18" charset="0"/>
            </a:rPr>
            <a:t>: Differences in sequence complexity may reveal evolutionary strategies of pathogens to balance mutation rates and conserve essential functions.</a:t>
          </a:r>
        </a:p>
      </dgm:t>
    </dgm:pt>
    <dgm:pt modelId="{58058758-BD5F-44BC-AC9E-BE555EBCF562}" type="parTrans" cxnId="{39F06EA2-69C8-4243-A4B8-3CFAD71D06BE}">
      <dgm:prSet/>
      <dgm:spPr/>
      <dgm:t>
        <a:bodyPr/>
        <a:lstStyle/>
        <a:p>
          <a:endParaRPr lang="en-US">
            <a:latin typeface="Times New Roman" panose="02020603050405020304" pitchFamily="18" charset="0"/>
            <a:cs typeface="Times New Roman" panose="02020603050405020304" pitchFamily="18" charset="0"/>
          </a:endParaRPr>
        </a:p>
      </dgm:t>
    </dgm:pt>
    <dgm:pt modelId="{DDE5FED3-629C-40F6-89FD-5DEC7AD7048D}" type="sibTrans" cxnId="{39F06EA2-69C8-4243-A4B8-3CFAD71D06BE}">
      <dgm:prSet/>
      <dgm:spPr/>
      <dgm:t>
        <a:bodyPr/>
        <a:lstStyle/>
        <a:p>
          <a:endParaRPr lang="en-US">
            <a:latin typeface="Times New Roman" panose="02020603050405020304" pitchFamily="18" charset="0"/>
            <a:cs typeface="Times New Roman" panose="02020603050405020304" pitchFamily="18" charset="0"/>
          </a:endParaRPr>
        </a:p>
      </dgm:t>
    </dgm:pt>
    <dgm:pt modelId="{FAC69486-9232-4962-92FC-9DA1BC383C3E}">
      <dgm:prSet/>
      <dgm:spPr/>
      <dgm:t>
        <a:bodyPr/>
        <a:lstStyle/>
        <a:p>
          <a:r>
            <a:rPr lang="en-US" b="1" dirty="0">
              <a:latin typeface="Times New Roman" panose="02020603050405020304" pitchFamily="18" charset="0"/>
              <a:cs typeface="Times New Roman" panose="02020603050405020304" pitchFamily="18" charset="0"/>
            </a:rPr>
            <a:t>Relevance</a:t>
          </a:r>
          <a:r>
            <a:rPr lang="en-US" dirty="0">
              <a:latin typeface="Times New Roman" panose="02020603050405020304" pitchFamily="18" charset="0"/>
              <a:cs typeface="Times New Roman" panose="02020603050405020304" pitchFamily="18" charset="0"/>
            </a:rPr>
            <a:t>: Viruses that infect specific hosts may evolve to match the codon usage patterns of their hosts to optimize protein synthesis. Pathogenic viruses might show a stronger codon usage bias to enhance their fitness within the host.</a:t>
          </a:r>
        </a:p>
      </dgm:t>
    </dgm:pt>
    <dgm:pt modelId="{E06B827E-D4D5-4F95-B95C-2755436B7822}" type="parTrans" cxnId="{75A3BB33-BB46-4EB1-B92F-B6852DE98B8C}">
      <dgm:prSet/>
      <dgm:spPr/>
      <dgm:t>
        <a:bodyPr/>
        <a:lstStyle/>
        <a:p>
          <a:endParaRPr lang="en-US">
            <a:latin typeface="Times New Roman" panose="02020603050405020304" pitchFamily="18" charset="0"/>
            <a:cs typeface="Times New Roman" panose="02020603050405020304" pitchFamily="18" charset="0"/>
          </a:endParaRPr>
        </a:p>
      </dgm:t>
    </dgm:pt>
    <dgm:pt modelId="{8C3111CD-11A8-4239-B0D1-42310B672C80}" type="sibTrans" cxnId="{75A3BB33-BB46-4EB1-B92F-B6852DE98B8C}">
      <dgm:prSet/>
      <dgm:spPr/>
      <dgm:t>
        <a:bodyPr/>
        <a:lstStyle/>
        <a:p>
          <a:endParaRPr lang="en-US">
            <a:latin typeface="Times New Roman" panose="02020603050405020304" pitchFamily="18" charset="0"/>
            <a:cs typeface="Times New Roman" panose="02020603050405020304" pitchFamily="18" charset="0"/>
          </a:endParaRPr>
        </a:p>
      </dgm:t>
    </dgm:pt>
    <dgm:pt modelId="{0B6B3588-7FA1-4396-A61F-B05B69F5BE9F}">
      <dgm:prSet/>
      <dgm:spPr/>
      <dgm:t>
        <a:bodyPr/>
        <a:lstStyle/>
        <a:p>
          <a:r>
            <a:rPr lang="en-US" b="1" dirty="0">
              <a:latin typeface="Times New Roman" panose="02020603050405020304" pitchFamily="18" charset="0"/>
              <a:cs typeface="Times New Roman" panose="02020603050405020304" pitchFamily="18" charset="0"/>
            </a:rPr>
            <a:t>Why Important</a:t>
          </a:r>
          <a:r>
            <a:rPr lang="en-US" dirty="0">
              <a:latin typeface="Times New Roman" panose="02020603050405020304" pitchFamily="18" charset="0"/>
              <a:cs typeface="Times New Roman" panose="02020603050405020304" pitchFamily="18" charset="0"/>
            </a:rPr>
            <a:t>: Reflects viral adaptation to host environments, which is important for understanding viral efficiency and pathogenic potential.</a:t>
          </a:r>
        </a:p>
      </dgm:t>
    </dgm:pt>
    <dgm:pt modelId="{21DDDBD9-6AA6-4283-A6CF-28CD1014ABCE}" type="parTrans" cxnId="{A37E9868-DCEA-446A-8ECA-48E3B04A58C0}">
      <dgm:prSet/>
      <dgm:spPr/>
      <dgm:t>
        <a:bodyPr/>
        <a:lstStyle/>
        <a:p>
          <a:endParaRPr lang="en-US">
            <a:latin typeface="Times New Roman" panose="02020603050405020304" pitchFamily="18" charset="0"/>
            <a:cs typeface="Times New Roman" panose="02020603050405020304" pitchFamily="18" charset="0"/>
          </a:endParaRPr>
        </a:p>
      </dgm:t>
    </dgm:pt>
    <dgm:pt modelId="{B687FEF3-9078-4E89-AFCE-EF40D6AFA15F}" type="sibTrans" cxnId="{A37E9868-DCEA-446A-8ECA-48E3B04A58C0}">
      <dgm:prSet/>
      <dgm:spPr/>
      <dgm:t>
        <a:bodyPr/>
        <a:lstStyle/>
        <a:p>
          <a:endParaRPr lang="en-US">
            <a:latin typeface="Times New Roman" panose="02020603050405020304" pitchFamily="18" charset="0"/>
            <a:cs typeface="Times New Roman" panose="02020603050405020304" pitchFamily="18" charset="0"/>
          </a:endParaRPr>
        </a:p>
      </dgm:t>
    </dgm:pt>
    <dgm:pt modelId="{62CCC685-39C6-41E8-8224-CA30A8D5CB7F}" type="pres">
      <dgm:prSet presAssocID="{31626F43-2BAD-4659-9A8D-2F7E37646B5F}" presName="linear" presStyleCnt="0">
        <dgm:presLayoutVars>
          <dgm:dir/>
          <dgm:animLvl val="lvl"/>
          <dgm:resizeHandles val="exact"/>
        </dgm:presLayoutVars>
      </dgm:prSet>
      <dgm:spPr/>
    </dgm:pt>
    <dgm:pt modelId="{7C5F8303-D4A2-458B-BB24-C1AE887E98B4}" type="pres">
      <dgm:prSet presAssocID="{DB3F0CF4-FFC8-422D-B067-2095A7803AA1}" presName="parentLin" presStyleCnt="0"/>
      <dgm:spPr/>
    </dgm:pt>
    <dgm:pt modelId="{E24318D5-1A4E-4993-8B42-E8721C2D98B5}" type="pres">
      <dgm:prSet presAssocID="{DB3F0CF4-FFC8-422D-B067-2095A7803AA1}" presName="parentLeftMargin" presStyleLbl="node1" presStyleIdx="0" presStyleCnt="2"/>
      <dgm:spPr/>
    </dgm:pt>
    <dgm:pt modelId="{728CFC37-FBF8-40C7-A908-A4697D9D2D11}" type="pres">
      <dgm:prSet presAssocID="{DB3F0CF4-FFC8-422D-B067-2095A7803AA1}" presName="parentText" presStyleLbl="node1" presStyleIdx="0" presStyleCnt="2">
        <dgm:presLayoutVars>
          <dgm:chMax val="0"/>
          <dgm:bulletEnabled val="1"/>
        </dgm:presLayoutVars>
      </dgm:prSet>
      <dgm:spPr/>
    </dgm:pt>
    <dgm:pt modelId="{B24674EB-032E-4B72-8264-B6D5138C9E7F}" type="pres">
      <dgm:prSet presAssocID="{DB3F0CF4-FFC8-422D-B067-2095A7803AA1}" presName="negativeSpace" presStyleCnt="0"/>
      <dgm:spPr/>
    </dgm:pt>
    <dgm:pt modelId="{C3F4CE94-CEC7-4559-B437-2DD22ACFFF21}" type="pres">
      <dgm:prSet presAssocID="{DB3F0CF4-FFC8-422D-B067-2095A7803AA1}" presName="childText" presStyleLbl="conFgAcc1" presStyleIdx="0" presStyleCnt="2">
        <dgm:presLayoutVars>
          <dgm:bulletEnabled val="1"/>
        </dgm:presLayoutVars>
      </dgm:prSet>
      <dgm:spPr/>
    </dgm:pt>
    <dgm:pt modelId="{DC7983B6-1365-48D1-96A2-EA4C77BE096F}" type="pres">
      <dgm:prSet presAssocID="{C7DBD618-1AA7-43EF-9A63-17E60927B5FC}" presName="spaceBetweenRectangles" presStyleCnt="0"/>
      <dgm:spPr/>
    </dgm:pt>
    <dgm:pt modelId="{AA9FC47F-7504-4030-9216-D1E954DCDE42}" type="pres">
      <dgm:prSet presAssocID="{A97E3C64-03C2-4C9D-A6CC-ACD54E663C91}" presName="parentLin" presStyleCnt="0"/>
      <dgm:spPr/>
    </dgm:pt>
    <dgm:pt modelId="{8C7C7CAD-F670-4F3F-94C0-97B8630371FA}" type="pres">
      <dgm:prSet presAssocID="{A97E3C64-03C2-4C9D-A6CC-ACD54E663C91}" presName="parentLeftMargin" presStyleLbl="node1" presStyleIdx="0" presStyleCnt="2"/>
      <dgm:spPr/>
    </dgm:pt>
    <dgm:pt modelId="{C1452FC7-1F14-4F50-AFF1-8FEFA43019D8}" type="pres">
      <dgm:prSet presAssocID="{A97E3C64-03C2-4C9D-A6CC-ACD54E663C91}" presName="parentText" presStyleLbl="node1" presStyleIdx="1" presStyleCnt="2">
        <dgm:presLayoutVars>
          <dgm:chMax val="0"/>
          <dgm:bulletEnabled val="1"/>
        </dgm:presLayoutVars>
      </dgm:prSet>
      <dgm:spPr/>
    </dgm:pt>
    <dgm:pt modelId="{62C1084B-7D9A-4B7B-96DB-96E4020D93E9}" type="pres">
      <dgm:prSet presAssocID="{A97E3C64-03C2-4C9D-A6CC-ACD54E663C91}" presName="negativeSpace" presStyleCnt="0"/>
      <dgm:spPr/>
    </dgm:pt>
    <dgm:pt modelId="{2C5E062F-228B-4D2E-A189-C6B98A9DC498}" type="pres">
      <dgm:prSet presAssocID="{A97E3C64-03C2-4C9D-A6CC-ACD54E663C91}" presName="childText" presStyleLbl="conFgAcc1" presStyleIdx="1" presStyleCnt="2">
        <dgm:presLayoutVars>
          <dgm:bulletEnabled val="1"/>
        </dgm:presLayoutVars>
      </dgm:prSet>
      <dgm:spPr/>
    </dgm:pt>
  </dgm:ptLst>
  <dgm:cxnLst>
    <dgm:cxn modelId="{6F8EFA09-C6A6-484C-A78A-EE53D75098FB}" type="presOf" srcId="{A97E3C64-03C2-4C9D-A6CC-ACD54E663C91}" destId="{C1452FC7-1F14-4F50-AFF1-8FEFA43019D8}" srcOrd="1" destOrd="0" presId="urn:microsoft.com/office/officeart/2005/8/layout/list1"/>
    <dgm:cxn modelId="{31888C0D-69D0-4F06-86D6-9B3A28C9E697}" type="presOf" srcId="{FAC69486-9232-4962-92FC-9DA1BC383C3E}" destId="{2C5E062F-228B-4D2E-A189-C6B98A9DC498}" srcOrd="0" destOrd="1" presId="urn:microsoft.com/office/officeart/2005/8/layout/list1"/>
    <dgm:cxn modelId="{18635715-B73D-45D1-9041-E7FC0D2B7C98}" type="presOf" srcId="{A97E3C64-03C2-4C9D-A6CC-ACD54E663C91}" destId="{8C7C7CAD-F670-4F3F-94C0-97B8630371FA}" srcOrd="0" destOrd="0" presId="urn:microsoft.com/office/officeart/2005/8/layout/list1"/>
    <dgm:cxn modelId="{75A3BB33-BB46-4EB1-B92F-B6852DE98B8C}" srcId="{A97E3C64-03C2-4C9D-A6CC-ACD54E663C91}" destId="{FAC69486-9232-4962-92FC-9DA1BC383C3E}" srcOrd="1" destOrd="0" parTransId="{E06B827E-D4D5-4F95-B95C-2755436B7822}" sibTransId="{8C3111CD-11A8-4239-B0D1-42310B672C80}"/>
    <dgm:cxn modelId="{9838C03A-AFF1-4074-ACAF-7C09A46A4FFE}" type="presOf" srcId="{3761A61B-2EFF-446B-A582-0A012963F2A2}" destId="{C3F4CE94-CEC7-4559-B437-2DD22ACFFF21}" srcOrd="0" destOrd="2" presId="urn:microsoft.com/office/officeart/2005/8/layout/list1"/>
    <dgm:cxn modelId="{9C475348-C19B-4086-A4EE-A5F85ADF64E5}" type="presOf" srcId="{31626F43-2BAD-4659-9A8D-2F7E37646B5F}" destId="{62CCC685-39C6-41E8-8224-CA30A8D5CB7F}" srcOrd="0" destOrd="0" presId="urn:microsoft.com/office/officeart/2005/8/layout/list1"/>
    <dgm:cxn modelId="{A37E9868-DCEA-446A-8ECA-48E3B04A58C0}" srcId="{A97E3C64-03C2-4C9D-A6CC-ACD54E663C91}" destId="{0B6B3588-7FA1-4396-A61F-B05B69F5BE9F}" srcOrd="2" destOrd="0" parTransId="{21DDDBD9-6AA6-4283-A6CF-28CD1014ABCE}" sibTransId="{B687FEF3-9078-4E89-AFCE-EF40D6AFA15F}"/>
    <dgm:cxn modelId="{B123AF4B-699A-4508-8505-083CCBC50E47}" srcId="{A97E3C64-03C2-4C9D-A6CC-ACD54E663C91}" destId="{2E96C637-A0D2-40BE-8D3E-0D33DA386995}" srcOrd="0" destOrd="0" parTransId="{6877CE41-F47E-4CA6-B4BC-A69BDCE11B2F}" sibTransId="{CA72A7A8-77AC-4B97-B94B-51D94A53DC51}"/>
    <dgm:cxn modelId="{1B9FC572-D4CB-40E1-9C44-6C2AF1045EE1}" srcId="{31626F43-2BAD-4659-9A8D-2F7E37646B5F}" destId="{DB3F0CF4-FFC8-422D-B067-2095A7803AA1}" srcOrd="0" destOrd="0" parTransId="{59BE2A7D-B07A-4BFC-90C3-ADBAB6A6432E}" sibTransId="{C7DBD618-1AA7-43EF-9A63-17E60927B5FC}"/>
    <dgm:cxn modelId="{0AD8B078-1C8E-4BE8-9382-1C5C86118A62}" type="presOf" srcId="{DB3F0CF4-FFC8-422D-B067-2095A7803AA1}" destId="{728CFC37-FBF8-40C7-A908-A4697D9D2D11}" srcOrd="1" destOrd="0" presId="urn:microsoft.com/office/officeart/2005/8/layout/list1"/>
    <dgm:cxn modelId="{14DA0D8F-44C5-4CB8-A883-BDDC201B8EAE}" type="presOf" srcId="{DB3F0CF4-FFC8-422D-B067-2095A7803AA1}" destId="{E24318D5-1A4E-4993-8B42-E8721C2D98B5}" srcOrd="0" destOrd="0" presId="urn:microsoft.com/office/officeart/2005/8/layout/list1"/>
    <dgm:cxn modelId="{1AD8CEA1-C4C0-4915-BEFE-F2F5EDD0E87C}" type="presOf" srcId="{CEBFEFCD-C9FE-4D65-B926-C8516E9FD78F}" destId="{C3F4CE94-CEC7-4559-B437-2DD22ACFFF21}" srcOrd="0" destOrd="1" presId="urn:microsoft.com/office/officeart/2005/8/layout/list1"/>
    <dgm:cxn modelId="{39F06EA2-69C8-4243-A4B8-3CFAD71D06BE}" srcId="{DB3F0CF4-FFC8-422D-B067-2095A7803AA1}" destId="{3761A61B-2EFF-446B-A582-0A012963F2A2}" srcOrd="2" destOrd="0" parTransId="{58058758-BD5F-44BC-AC9E-BE555EBCF562}" sibTransId="{DDE5FED3-629C-40F6-89FD-5DEC7AD7048D}"/>
    <dgm:cxn modelId="{4608A3AA-D20D-4B9D-A224-FDD89AC10FB4}" srcId="{31626F43-2BAD-4659-9A8D-2F7E37646B5F}" destId="{A97E3C64-03C2-4C9D-A6CC-ACD54E663C91}" srcOrd="1" destOrd="0" parTransId="{95FDDED7-1A76-4ED6-8ECF-5D180A2E7205}" sibTransId="{A0411E75-8172-4A50-814A-1CEEC44BE3BB}"/>
    <dgm:cxn modelId="{F0F878C5-BC29-40B6-966F-D1ACA9738A08}" type="presOf" srcId="{0B6B3588-7FA1-4396-A61F-B05B69F5BE9F}" destId="{2C5E062F-228B-4D2E-A189-C6B98A9DC498}" srcOrd="0" destOrd="2" presId="urn:microsoft.com/office/officeart/2005/8/layout/list1"/>
    <dgm:cxn modelId="{7230D5D3-C542-46C0-937A-5623C3F8147E}" type="presOf" srcId="{2E96C637-A0D2-40BE-8D3E-0D33DA386995}" destId="{2C5E062F-228B-4D2E-A189-C6B98A9DC498}" srcOrd="0" destOrd="0" presId="urn:microsoft.com/office/officeart/2005/8/layout/list1"/>
    <dgm:cxn modelId="{8675EEEE-4EEF-4D09-8BF9-CE2ED0B8D533}" srcId="{DB3F0CF4-FFC8-422D-B067-2095A7803AA1}" destId="{2E9EC4C4-2075-4625-8914-E0C872059E8E}" srcOrd="0" destOrd="0" parTransId="{50831DF1-0CD6-4832-AB9D-CD3C977F78B1}" sibTransId="{101E0CD0-B6D8-40E1-A101-A6F7F63323FB}"/>
    <dgm:cxn modelId="{1D6394F4-715A-45DE-BFF0-6DF70C37A28C}" type="presOf" srcId="{2E9EC4C4-2075-4625-8914-E0C872059E8E}" destId="{C3F4CE94-CEC7-4559-B437-2DD22ACFFF21}" srcOrd="0" destOrd="0" presId="urn:microsoft.com/office/officeart/2005/8/layout/list1"/>
    <dgm:cxn modelId="{A35301FF-DD69-4758-A26C-F69B385197EE}" srcId="{DB3F0CF4-FFC8-422D-B067-2095A7803AA1}" destId="{CEBFEFCD-C9FE-4D65-B926-C8516E9FD78F}" srcOrd="1" destOrd="0" parTransId="{D1F60E5B-D98D-4B87-9364-234DA499F81B}" sibTransId="{3651F283-B1E5-47F8-B110-3C288852F573}"/>
    <dgm:cxn modelId="{059DE2A5-E9C7-447A-971D-2BD462D726F0}" type="presParOf" srcId="{62CCC685-39C6-41E8-8224-CA30A8D5CB7F}" destId="{7C5F8303-D4A2-458B-BB24-C1AE887E98B4}" srcOrd="0" destOrd="0" presId="urn:microsoft.com/office/officeart/2005/8/layout/list1"/>
    <dgm:cxn modelId="{33A0C86E-0B5B-46B5-B145-BA1255581F82}" type="presParOf" srcId="{7C5F8303-D4A2-458B-BB24-C1AE887E98B4}" destId="{E24318D5-1A4E-4993-8B42-E8721C2D98B5}" srcOrd="0" destOrd="0" presId="urn:microsoft.com/office/officeart/2005/8/layout/list1"/>
    <dgm:cxn modelId="{BADFC945-1BBE-4CF5-90DD-E8683E43C18C}" type="presParOf" srcId="{7C5F8303-D4A2-458B-BB24-C1AE887E98B4}" destId="{728CFC37-FBF8-40C7-A908-A4697D9D2D11}" srcOrd="1" destOrd="0" presId="urn:microsoft.com/office/officeart/2005/8/layout/list1"/>
    <dgm:cxn modelId="{1B08908A-5905-44FD-96F5-0F13F4C8352E}" type="presParOf" srcId="{62CCC685-39C6-41E8-8224-CA30A8D5CB7F}" destId="{B24674EB-032E-4B72-8264-B6D5138C9E7F}" srcOrd="1" destOrd="0" presId="urn:microsoft.com/office/officeart/2005/8/layout/list1"/>
    <dgm:cxn modelId="{237B637C-3C52-48EE-A6BB-8039488CB5AA}" type="presParOf" srcId="{62CCC685-39C6-41E8-8224-CA30A8D5CB7F}" destId="{C3F4CE94-CEC7-4559-B437-2DD22ACFFF21}" srcOrd="2" destOrd="0" presId="urn:microsoft.com/office/officeart/2005/8/layout/list1"/>
    <dgm:cxn modelId="{868E7C87-7BE6-40CB-A8F6-0413A5AD9EA7}" type="presParOf" srcId="{62CCC685-39C6-41E8-8224-CA30A8D5CB7F}" destId="{DC7983B6-1365-48D1-96A2-EA4C77BE096F}" srcOrd="3" destOrd="0" presId="urn:microsoft.com/office/officeart/2005/8/layout/list1"/>
    <dgm:cxn modelId="{92E305EC-8EF6-4B04-99E5-8C1927FC1136}" type="presParOf" srcId="{62CCC685-39C6-41E8-8224-CA30A8D5CB7F}" destId="{AA9FC47F-7504-4030-9216-D1E954DCDE42}" srcOrd="4" destOrd="0" presId="urn:microsoft.com/office/officeart/2005/8/layout/list1"/>
    <dgm:cxn modelId="{B87E516D-7784-48FF-B17F-E2C85BECFB9C}" type="presParOf" srcId="{AA9FC47F-7504-4030-9216-D1E954DCDE42}" destId="{8C7C7CAD-F670-4F3F-94C0-97B8630371FA}" srcOrd="0" destOrd="0" presId="urn:microsoft.com/office/officeart/2005/8/layout/list1"/>
    <dgm:cxn modelId="{5E0074D6-B23A-43BA-AA9D-37394D712621}" type="presParOf" srcId="{AA9FC47F-7504-4030-9216-D1E954DCDE42}" destId="{C1452FC7-1F14-4F50-AFF1-8FEFA43019D8}" srcOrd="1" destOrd="0" presId="urn:microsoft.com/office/officeart/2005/8/layout/list1"/>
    <dgm:cxn modelId="{0D50D08D-476D-4B22-94B9-F37A3E8C96F1}" type="presParOf" srcId="{62CCC685-39C6-41E8-8224-CA30A8D5CB7F}" destId="{62C1084B-7D9A-4B7B-96DB-96E4020D93E9}" srcOrd="5" destOrd="0" presId="urn:microsoft.com/office/officeart/2005/8/layout/list1"/>
    <dgm:cxn modelId="{7F2291C0-5D4B-4139-8FB0-EA835B289985}" type="presParOf" srcId="{62CCC685-39C6-41E8-8224-CA30A8D5CB7F}" destId="{2C5E062F-228B-4D2E-A189-C6B98A9DC49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1626F43-2BAD-4659-9A8D-2F7E37646B5F}"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DB3F0CF4-FFC8-422D-B067-2095A7803AA1}">
      <dgm:prSet/>
      <dgm:spPr/>
      <dgm:t>
        <a:bodyPr/>
        <a:lstStyle/>
        <a:p>
          <a:r>
            <a:rPr lang="en-US" b="1" dirty="0">
              <a:latin typeface="Times New Roman" panose="02020603050405020304" pitchFamily="18" charset="0"/>
              <a:cs typeface="Times New Roman" panose="02020603050405020304" pitchFamily="18" charset="0"/>
            </a:rPr>
            <a:t>GC Skew</a:t>
          </a:r>
          <a:endParaRPr lang="en-US" dirty="0">
            <a:latin typeface="Times New Roman" panose="02020603050405020304" pitchFamily="18" charset="0"/>
            <a:cs typeface="Times New Roman" panose="02020603050405020304" pitchFamily="18" charset="0"/>
          </a:endParaRPr>
        </a:p>
      </dgm:t>
    </dgm:pt>
    <dgm:pt modelId="{59BE2A7D-B07A-4BFC-90C3-ADBAB6A6432E}" type="parTrans" cxnId="{1B9FC572-D4CB-40E1-9C44-6C2AF1045EE1}">
      <dgm:prSet/>
      <dgm:spPr/>
      <dgm:t>
        <a:bodyPr/>
        <a:lstStyle/>
        <a:p>
          <a:endParaRPr lang="en-US">
            <a:latin typeface="Times New Roman" panose="02020603050405020304" pitchFamily="18" charset="0"/>
            <a:cs typeface="Times New Roman" panose="02020603050405020304" pitchFamily="18" charset="0"/>
          </a:endParaRPr>
        </a:p>
      </dgm:t>
    </dgm:pt>
    <dgm:pt modelId="{C7DBD618-1AA7-43EF-9A63-17E60927B5FC}" type="sibTrans" cxnId="{1B9FC572-D4CB-40E1-9C44-6C2AF1045EE1}">
      <dgm:prSet/>
      <dgm:spPr/>
      <dgm:t>
        <a:bodyPr/>
        <a:lstStyle/>
        <a:p>
          <a:endParaRPr lang="en-US">
            <a:latin typeface="Times New Roman" panose="02020603050405020304" pitchFamily="18" charset="0"/>
            <a:cs typeface="Times New Roman" panose="02020603050405020304" pitchFamily="18" charset="0"/>
          </a:endParaRPr>
        </a:p>
      </dgm:t>
    </dgm:pt>
    <dgm:pt modelId="{2E9EC4C4-2075-4625-8914-E0C872059E8E}">
      <dgm:prSet/>
      <dgm:spPr/>
      <dgm:t>
        <a:bodyPr/>
        <a:lstStyle/>
        <a:p>
          <a:r>
            <a:rPr lang="en-US" b="1" dirty="0">
              <a:latin typeface="Times New Roman" panose="02020603050405020304" pitchFamily="18" charset="0"/>
              <a:cs typeface="Times New Roman" panose="02020603050405020304" pitchFamily="18" charset="0"/>
            </a:rPr>
            <a:t>What</a:t>
          </a:r>
          <a:r>
            <a:rPr lang="en-US" dirty="0">
              <a:latin typeface="Times New Roman" panose="02020603050405020304" pitchFamily="18" charset="0"/>
              <a:cs typeface="Times New Roman" panose="02020603050405020304" pitchFamily="18" charset="0"/>
            </a:rPr>
            <a:t>: The asymmetry between guanine (G) and cytosine (C) content in a sequence, calculated as (G - C) / (G + C).</a:t>
          </a:r>
        </a:p>
      </dgm:t>
    </dgm:pt>
    <dgm:pt modelId="{50831DF1-0CD6-4832-AB9D-CD3C977F78B1}" type="parTrans" cxnId="{8675EEEE-4EEF-4D09-8BF9-CE2ED0B8D533}">
      <dgm:prSet/>
      <dgm:spPr/>
      <dgm:t>
        <a:bodyPr/>
        <a:lstStyle/>
        <a:p>
          <a:endParaRPr lang="en-US">
            <a:latin typeface="Times New Roman" panose="02020603050405020304" pitchFamily="18" charset="0"/>
            <a:cs typeface="Times New Roman" panose="02020603050405020304" pitchFamily="18" charset="0"/>
          </a:endParaRPr>
        </a:p>
      </dgm:t>
    </dgm:pt>
    <dgm:pt modelId="{101E0CD0-B6D8-40E1-A101-A6F7F63323FB}" type="sibTrans" cxnId="{8675EEEE-4EEF-4D09-8BF9-CE2ED0B8D533}">
      <dgm:prSet/>
      <dgm:spPr/>
      <dgm:t>
        <a:bodyPr/>
        <a:lstStyle/>
        <a:p>
          <a:endParaRPr lang="en-US">
            <a:latin typeface="Times New Roman" panose="02020603050405020304" pitchFamily="18" charset="0"/>
            <a:cs typeface="Times New Roman" panose="02020603050405020304" pitchFamily="18" charset="0"/>
          </a:endParaRPr>
        </a:p>
      </dgm:t>
    </dgm:pt>
    <dgm:pt modelId="{A97E3C64-03C2-4C9D-A6CC-ACD54E663C91}">
      <dgm:prSet/>
      <dgm:spPr/>
      <dgm:t>
        <a:bodyPr/>
        <a:lstStyle/>
        <a:p>
          <a:r>
            <a:rPr lang="en-US" b="1" dirty="0">
              <a:latin typeface="Times New Roman" panose="02020603050405020304" pitchFamily="18" charset="0"/>
              <a:cs typeface="Times New Roman" panose="02020603050405020304" pitchFamily="18" charset="0"/>
            </a:rPr>
            <a:t>Melting Temperature (Tm)</a:t>
          </a:r>
        </a:p>
      </dgm:t>
    </dgm:pt>
    <dgm:pt modelId="{95FDDED7-1A76-4ED6-8ECF-5D180A2E7205}" type="parTrans" cxnId="{4608A3AA-D20D-4B9D-A224-FDD89AC10FB4}">
      <dgm:prSet/>
      <dgm:spPr/>
      <dgm:t>
        <a:bodyPr/>
        <a:lstStyle/>
        <a:p>
          <a:endParaRPr lang="en-US">
            <a:latin typeface="Times New Roman" panose="02020603050405020304" pitchFamily="18" charset="0"/>
            <a:cs typeface="Times New Roman" panose="02020603050405020304" pitchFamily="18" charset="0"/>
          </a:endParaRPr>
        </a:p>
      </dgm:t>
    </dgm:pt>
    <dgm:pt modelId="{A0411E75-8172-4A50-814A-1CEEC44BE3BB}" type="sibTrans" cxnId="{4608A3AA-D20D-4B9D-A224-FDD89AC10FB4}">
      <dgm:prSet/>
      <dgm:spPr/>
      <dgm:t>
        <a:bodyPr/>
        <a:lstStyle/>
        <a:p>
          <a:endParaRPr lang="en-US">
            <a:latin typeface="Times New Roman" panose="02020603050405020304" pitchFamily="18" charset="0"/>
            <a:cs typeface="Times New Roman" panose="02020603050405020304" pitchFamily="18" charset="0"/>
          </a:endParaRPr>
        </a:p>
      </dgm:t>
    </dgm:pt>
    <dgm:pt modelId="{2E96C637-A0D2-40BE-8D3E-0D33DA386995}">
      <dgm:prSet/>
      <dgm:spPr/>
      <dgm:t>
        <a:bodyPr/>
        <a:lstStyle/>
        <a:p>
          <a:r>
            <a:rPr lang="en-US" b="1" dirty="0">
              <a:latin typeface="Times New Roman" panose="02020603050405020304" pitchFamily="18" charset="0"/>
              <a:cs typeface="Times New Roman" panose="02020603050405020304" pitchFamily="18" charset="0"/>
            </a:rPr>
            <a:t>What</a:t>
          </a:r>
          <a:r>
            <a:rPr lang="en-US" dirty="0">
              <a:latin typeface="Times New Roman" panose="02020603050405020304" pitchFamily="18" charset="0"/>
              <a:cs typeface="Times New Roman" panose="02020603050405020304" pitchFamily="18" charset="0"/>
            </a:rPr>
            <a:t>: The temperature at which the DNA double helix denatures and becomes single-stranded.</a:t>
          </a:r>
        </a:p>
      </dgm:t>
    </dgm:pt>
    <dgm:pt modelId="{6877CE41-F47E-4CA6-B4BC-A69BDCE11B2F}" type="parTrans" cxnId="{B123AF4B-699A-4508-8505-083CCBC50E47}">
      <dgm:prSet/>
      <dgm:spPr/>
      <dgm:t>
        <a:bodyPr/>
        <a:lstStyle/>
        <a:p>
          <a:endParaRPr lang="en-US">
            <a:latin typeface="Times New Roman" panose="02020603050405020304" pitchFamily="18" charset="0"/>
            <a:cs typeface="Times New Roman" panose="02020603050405020304" pitchFamily="18" charset="0"/>
          </a:endParaRPr>
        </a:p>
      </dgm:t>
    </dgm:pt>
    <dgm:pt modelId="{CA72A7A8-77AC-4B97-B94B-51D94A53DC51}" type="sibTrans" cxnId="{B123AF4B-699A-4508-8505-083CCBC50E47}">
      <dgm:prSet/>
      <dgm:spPr/>
      <dgm:t>
        <a:bodyPr/>
        <a:lstStyle/>
        <a:p>
          <a:endParaRPr lang="en-US">
            <a:latin typeface="Times New Roman" panose="02020603050405020304" pitchFamily="18" charset="0"/>
            <a:cs typeface="Times New Roman" panose="02020603050405020304" pitchFamily="18" charset="0"/>
          </a:endParaRPr>
        </a:p>
      </dgm:t>
    </dgm:pt>
    <dgm:pt modelId="{CEBFEFCD-C9FE-4D65-B926-C8516E9FD78F}">
      <dgm:prSet/>
      <dgm:spPr/>
      <dgm:t>
        <a:bodyPr/>
        <a:lstStyle/>
        <a:p>
          <a:r>
            <a:rPr lang="en-US" b="1" dirty="0">
              <a:latin typeface="Times New Roman" panose="02020603050405020304" pitchFamily="18" charset="0"/>
              <a:cs typeface="Times New Roman" panose="02020603050405020304" pitchFamily="18" charset="0"/>
            </a:rPr>
            <a:t>Relevance</a:t>
          </a:r>
          <a:r>
            <a:rPr lang="en-US" dirty="0">
              <a:latin typeface="Times New Roman" panose="02020603050405020304" pitchFamily="18" charset="0"/>
              <a:cs typeface="Times New Roman" panose="02020603050405020304" pitchFamily="18" charset="0"/>
            </a:rPr>
            <a:t>: GC skew can provide insights into the replication and transcriptional orientation of genomes. It is often observed in organisms where replication machinery favors one strand, which can be linked to evolutionary pressures.</a:t>
          </a:r>
        </a:p>
      </dgm:t>
    </dgm:pt>
    <dgm:pt modelId="{D1F60E5B-D98D-4B87-9364-234DA499F81B}" type="parTrans" cxnId="{A35301FF-DD69-4758-A26C-F69B385197EE}">
      <dgm:prSet/>
      <dgm:spPr/>
      <dgm:t>
        <a:bodyPr/>
        <a:lstStyle/>
        <a:p>
          <a:endParaRPr lang="en-US">
            <a:latin typeface="Times New Roman" panose="02020603050405020304" pitchFamily="18" charset="0"/>
            <a:cs typeface="Times New Roman" panose="02020603050405020304" pitchFamily="18" charset="0"/>
          </a:endParaRPr>
        </a:p>
      </dgm:t>
    </dgm:pt>
    <dgm:pt modelId="{3651F283-B1E5-47F8-B110-3C288852F573}" type="sibTrans" cxnId="{A35301FF-DD69-4758-A26C-F69B385197EE}">
      <dgm:prSet/>
      <dgm:spPr/>
      <dgm:t>
        <a:bodyPr/>
        <a:lstStyle/>
        <a:p>
          <a:endParaRPr lang="en-US">
            <a:latin typeface="Times New Roman" panose="02020603050405020304" pitchFamily="18" charset="0"/>
            <a:cs typeface="Times New Roman" panose="02020603050405020304" pitchFamily="18" charset="0"/>
          </a:endParaRPr>
        </a:p>
      </dgm:t>
    </dgm:pt>
    <dgm:pt modelId="{3761A61B-2EFF-446B-A582-0A012963F2A2}">
      <dgm:prSet/>
      <dgm:spPr/>
      <dgm:t>
        <a:bodyPr/>
        <a:lstStyle/>
        <a:p>
          <a:r>
            <a:rPr lang="en-US" b="1" dirty="0">
              <a:latin typeface="Times New Roman" panose="02020603050405020304" pitchFamily="18" charset="0"/>
              <a:cs typeface="Times New Roman" panose="02020603050405020304" pitchFamily="18" charset="0"/>
            </a:rPr>
            <a:t>Why Important</a:t>
          </a:r>
          <a:r>
            <a:rPr lang="en-US" dirty="0">
              <a:latin typeface="Times New Roman" panose="02020603050405020304" pitchFamily="18" charset="0"/>
              <a:cs typeface="Times New Roman" panose="02020603050405020304" pitchFamily="18" charset="0"/>
            </a:rPr>
            <a:t>: In viruses, GC skew might indicate biased mutation or replication patterns, potentially differentiating pathogenic sequences that undergo rapid replication from those that don't.</a:t>
          </a:r>
        </a:p>
      </dgm:t>
    </dgm:pt>
    <dgm:pt modelId="{58058758-BD5F-44BC-AC9E-BE555EBCF562}" type="parTrans" cxnId="{39F06EA2-69C8-4243-A4B8-3CFAD71D06BE}">
      <dgm:prSet/>
      <dgm:spPr/>
      <dgm:t>
        <a:bodyPr/>
        <a:lstStyle/>
        <a:p>
          <a:endParaRPr lang="en-US">
            <a:latin typeface="Times New Roman" panose="02020603050405020304" pitchFamily="18" charset="0"/>
            <a:cs typeface="Times New Roman" panose="02020603050405020304" pitchFamily="18" charset="0"/>
          </a:endParaRPr>
        </a:p>
      </dgm:t>
    </dgm:pt>
    <dgm:pt modelId="{DDE5FED3-629C-40F6-89FD-5DEC7AD7048D}" type="sibTrans" cxnId="{39F06EA2-69C8-4243-A4B8-3CFAD71D06BE}">
      <dgm:prSet/>
      <dgm:spPr/>
      <dgm:t>
        <a:bodyPr/>
        <a:lstStyle/>
        <a:p>
          <a:endParaRPr lang="en-US">
            <a:latin typeface="Times New Roman" panose="02020603050405020304" pitchFamily="18" charset="0"/>
            <a:cs typeface="Times New Roman" panose="02020603050405020304" pitchFamily="18" charset="0"/>
          </a:endParaRPr>
        </a:p>
      </dgm:t>
    </dgm:pt>
    <dgm:pt modelId="{FAC69486-9232-4962-92FC-9DA1BC383C3E}">
      <dgm:prSet/>
      <dgm:spPr/>
      <dgm:t>
        <a:bodyPr/>
        <a:lstStyle/>
        <a:p>
          <a:r>
            <a:rPr lang="en-US" b="1" dirty="0">
              <a:latin typeface="Times New Roman" panose="02020603050405020304" pitchFamily="18" charset="0"/>
              <a:cs typeface="Times New Roman" panose="02020603050405020304" pitchFamily="18" charset="0"/>
            </a:rPr>
            <a:t>Relevance</a:t>
          </a:r>
          <a:r>
            <a:rPr lang="en-US" dirty="0">
              <a:latin typeface="Times New Roman" panose="02020603050405020304" pitchFamily="18" charset="0"/>
              <a:cs typeface="Times New Roman" panose="02020603050405020304" pitchFamily="18" charset="0"/>
            </a:rPr>
            <a:t>: GC-rich sequences have a higher melting temperature because GC pairs form stronger bonds (three hydrogen bonds) compared to AT pairs. Viral genomes with high melting temperatures might be more stable under hostile conditions (e.g., during host immune responses).</a:t>
          </a:r>
        </a:p>
      </dgm:t>
    </dgm:pt>
    <dgm:pt modelId="{E06B827E-D4D5-4F95-B95C-2755436B7822}" type="parTrans" cxnId="{75A3BB33-BB46-4EB1-B92F-B6852DE98B8C}">
      <dgm:prSet/>
      <dgm:spPr/>
      <dgm:t>
        <a:bodyPr/>
        <a:lstStyle/>
        <a:p>
          <a:endParaRPr lang="en-US">
            <a:latin typeface="Times New Roman" panose="02020603050405020304" pitchFamily="18" charset="0"/>
            <a:cs typeface="Times New Roman" panose="02020603050405020304" pitchFamily="18" charset="0"/>
          </a:endParaRPr>
        </a:p>
      </dgm:t>
    </dgm:pt>
    <dgm:pt modelId="{8C3111CD-11A8-4239-B0D1-42310B672C80}" type="sibTrans" cxnId="{75A3BB33-BB46-4EB1-B92F-B6852DE98B8C}">
      <dgm:prSet/>
      <dgm:spPr/>
      <dgm:t>
        <a:bodyPr/>
        <a:lstStyle/>
        <a:p>
          <a:endParaRPr lang="en-US">
            <a:latin typeface="Times New Roman" panose="02020603050405020304" pitchFamily="18" charset="0"/>
            <a:cs typeface="Times New Roman" panose="02020603050405020304" pitchFamily="18" charset="0"/>
          </a:endParaRPr>
        </a:p>
      </dgm:t>
    </dgm:pt>
    <dgm:pt modelId="{0B6B3588-7FA1-4396-A61F-B05B69F5BE9F}">
      <dgm:prSet/>
      <dgm:spPr/>
      <dgm:t>
        <a:bodyPr/>
        <a:lstStyle/>
        <a:p>
          <a:r>
            <a:rPr lang="en-US" b="1" dirty="0">
              <a:latin typeface="Times New Roman" panose="02020603050405020304" pitchFamily="18" charset="0"/>
              <a:cs typeface="Times New Roman" panose="02020603050405020304" pitchFamily="18" charset="0"/>
            </a:rPr>
            <a:t>Why Important</a:t>
          </a:r>
          <a:r>
            <a:rPr lang="en-US" dirty="0">
              <a:latin typeface="Times New Roman" panose="02020603050405020304" pitchFamily="18" charset="0"/>
              <a:cs typeface="Times New Roman" panose="02020603050405020304" pitchFamily="18" charset="0"/>
            </a:rPr>
            <a:t>: Provides information about the stability of the viral genome, which can correlate with pathogenicity (e.g., stability under heat or during replication).</a:t>
          </a:r>
        </a:p>
      </dgm:t>
    </dgm:pt>
    <dgm:pt modelId="{21DDDBD9-6AA6-4283-A6CF-28CD1014ABCE}" type="parTrans" cxnId="{A37E9868-DCEA-446A-8ECA-48E3B04A58C0}">
      <dgm:prSet/>
      <dgm:spPr/>
      <dgm:t>
        <a:bodyPr/>
        <a:lstStyle/>
        <a:p>
          <a:endParaRPr lang="en-US">
            <a:latin typeface="Times New Roman" panose="02020603050405020304" pitchFamily="18" charset="0"/>
            <a:cs typeface="Times New Roman" panose="02020603050405020304" pitchFamily="18" charset="0"/>
          </a:endParaRPr>
        </a:p>
      </dgm:t>
    </dgm:pt>
    <dgm:pt modelId="{B687FEF3-9078-4E89-AFCE-EF40D6AFA15F}" type="sibTrans" cxnId="{A37E9868-DCEA-446A-8ECA-48E3B04A58C0}">
      <dgm:prSet/>
      <dgm:spPr/>
      <dgm:t>
        <a:bodyPr/>
        <a:lstStyle/>
        <a:p>
          <a:endParaRPr lang="en-US">
            <a:latin typeface="Times New Roman" panose="02020603050405020304" pitchFamily="18" charset="0"/>
            <a:cs typeface="Times New Roman" panose="02020603050405020304" pitchFamily="18" charset="0"/>
          </a:endParaRPr>
        </a:p>
      </dgm:t>
    </dgm:pt>
    <dgm:pt modelId="{62CCC685-39C6-41E8-8224-CA30A8D5CB7F}" type="pres">
      <dgm:prSet presAssocID="{31626F43-2BAD-4659-9A8D-2F7E37646B5F}" presName="linear" presStyleCnt="0">
        <dgm:presLayoutVars>
          <dgm:dir/>
          <dgm:animLvl val="lvl"/>
          <dgm:resizeHandles val="exact"/>
        </dgm:presLayoutVars>
      </dgm:prSet>
      <dgm:spPr/>
    </dgm:pt>
    <dgm:pt modelId="{7C5F8303-D4A2-458B-BB24-C1AE887E98B4}" type="pres">
      <dgm:prSet presAssocID="{DB3F0CF4-FFC8-422D-B067-2095A7803AA1}" presName="parentLin" presStyleCnt="0"/>
      <dgm:spPr/>
    </dgm:pt>
    <dgm:pt modelId="{E24318D5-1A4E-4993-8B42-E8721C2D98B5}" type="pres">
      <dgm:prSet presAssocID="{DB3F0CF4-FFC8-422D-B067-2095A7803AA1}" presName="parentLeftMargin" presStyleLbl="node1" presStyleIdx="0" presStyleCnt="2"/>
      <dgm:spPr/>
    </dgm:pt>
    <dgm:pt modelId="{728CFC37-FBF8-40C7-A908-A4697D9D2D11}" type="pres">
      <dgm:prSet presAssocID="{DB3F0CF4-FFC8-422D-B067-2095A7803AA1}" presName="parentText" presStyleLbl="node1" presStyleIdx="0" presStyleCnt="2">
        <dgm:presLayoutVars>
          <dgm:chMax val="0"/>
          <dgm:bulletEnabled val="1"/>
        </dgm:presLayoutVars>
      </dgm:prSet>
      <dgm:spPr/>
    </dgm:pt>
    <dgm:pt modelId="{B24674EB-032E-4B72-8264-B6D5138C9E7F}" type="pres">
      <dgm:prSet presAssocID="{DB3F0CF4-FFC8-422D-B067-2095A7803AA1}" presName="negativeSpace" presStyleCnt="0"/>
      <dgm:spPr/>
    </dgm:pt>
    <dgm:pt modelId="{C3F4CE94-CEC7-4559-B437-2DD22ACFFF21}" type="pres">
      <dgm:prSet presAssocID="{DB3F0CF4-FFC8-422D-B067-2095A7803AA1}" presName="childText" presStyleLbl="conFgAcc1" presStyleIdx="0" presStyleCnt="2">
        <dgm:presLayoutVars>
          <dgm:bulletEnabled val="1"/>
        </dgm:presLayoutVars>
      </dgm:prSet>
      <dgm:spPr/>
    </dgm:pt>
    <dgm:pt modelId="{DC7983B6-1365-48D1-96A2-EA4C77BE096F}" type="pres">
      <dgm:prSet presAssocID="{C7DBD618-1AA7-43EF-9A63-17E60927B5FC}" presName="spaceBetweenRectangles" presStyleCnt="0"/>
      <dgm:spPr/>
    </dgm:pt>
    <dgm:pt modelId="{AA9FC47F-7504-4030-9216-D1E954DCDE42}" type="pres">
      <dgm:prSet presAssocID="{A97E3C64-03C2-4C9D-A6CC-ACD54E663C91}" presName="parentLin" presStyleCnt="0"/>
      <dgm:spPr/>
    </dgm:pt>
    <dgm:pt modelId="{8C7C7CAD-F670-4F3F-94C0-97B8630371FA}" type="pres">
      <dgm:prSet presAssocID="{A97E3C64-03C2-4C9D-A6CC-ACD54E663C91}" presName="parentLeftMargin" presStyleLbl="node1" presStyleIdx="0" presStyleCnt="2"/>
      <dgm:spPr/>
    </dgm:pt>
    <dgm:pt modelId="{C1452FC7-1F14-4F50-AFF1-8FEFA43019D8}" type="pres">
      <dgm:prSet presAssocID="{A97E3C64-03C2-4C9D-A6CC-ACD54E663C91}" presName="parentText" presStyleLbl="node1" presStyleIdx="1" presStyleCnt="2">
        <dgm:presLayoutVars>
          <dgm:chMax val="0"/>
          <dgm:bulletEnabled val="1"/>
        </dgm:presLayoutVars>
      </dgm:prSet>
      <dgm:spPr/>
    </dgm:pt>
    <dgm:pt modelId="{62C1084B-7D9A-4B7B-96DB-96E4020D93E9}" type="pres">
      <dgm:prSet presAssocID="{A97E3C64-03C2-4C9D-A6CC-ACD54E663C91}" presName="negativeSpace" presStyleCnt="0"/>
      <dgm:spPr/>
    </dgm:pt>
    <dgm:pt modelId="{2C5E062F-228B-4D2E-A189-C6B98A9DC498}" type="pres">
      <dgm:prSet presAssocID="{A97E3C64-03C2-4C9D-A6CC-ACD54E663C91}" presName="childText" presStyleLbl="conFgAcc1" presStyleIdx="1" presStyleCnt="2">
        <dgm:presLayoutVars>
          <dgm:bulletEnabled val="1"/>
        </dgm:presLayoutVars>
      </dgm:prSet>
      <dgm:spPr/>
    </dgm:pt>
  </dgm:ptLst>
  <dgm:cxnLst>
    <dgm:cxn modelId="{6F8EFA09-C6A6-484C-A78A-EE53D75098FB}" type="presOf" srcId="{A97E3C64-03C2-4C9D-A6CC-ACD54E663C91}" destId="{C1452FC7-1F14-4F50-AFF1-8FEFA43019D8}" srcOrd="1" destOrd="0" presId="urn:microsoft.com/office/officeart/2005/8/layout/list1"/>
    <dgm:cxn modelId="{31888C0D-69D0-4F06-86D6-9B3A28C9E697}" type="presOf" srcId="{FAC69486-9232-4962-92FC-9DA1BC383C3E}" destId="{2C5E062F-228B-4D2E-A189-C6B98A9DC498}" srcOrd="0" destOrd="1" presId="urn:microsoft.com/office/officeart/2005/8/layout/list1"/>
    <dgm:cxn modelId="{18635715-B73D-45D1-9041-E7FC0D2B7C98}" type="presOf" srcId="{A97E3C64-03C2-4C9D-A6CC-ACD54E663C91}" destId="{8C7C7CAD-F670-4F3F-94C0-97B8630371FA}" srcOrd="0" destOrd="0" presId="urn:microsoft.com/office/officeart/2005/8/layout/list1"/>
    <dgm:cxn modelId="{75A3BB33-BB46-4EB1-B92F-B6852DE98B8C}" srcId="{A97E3C64-03C2-4C9D-A6CC-ACD54E663C91}" destId="{FAC69486-9232-4962-92FC-9DA1BC383C3E}" srcOrd="1" destOrd="0" parTransId="{E06B827E-D4D5-4F95-B95C-2755436B7822}" sibTransId="{8C3111CD-11A8-4239-B0D1-42310B672C80}"/>
    <dgm:cxn modelId="{9838C03A-AFF1-4074-ACAF-7C09A46A4FFE}" type="presOf" srcId="{3761A61B-2EFF-446B-A582-0A012963F2A2}" destId="{C3F4CE94-CEC7-4559-B437-2DD22ACFFF21}" srcOrd="0" destOrd="2" presId="urn:microsoft.com/office/officeart/2005/8/layout/list1"/>
    <dgm:cxn modelId="{9C475348-C19B-4086-A4EE-A5F85ADF64E5}" type="presOf" srcId="{31626F43-2BAD-4659-9A8D-2F7E37646B5F}" destId="{62CCC685-39C6-41E8-8224-CA30A8D5CB7F}" srcOrd="0" destOrd="0" presId="urn:microsoft.com/office/officeart/2005/8/layout/list1"/>
    <dgm:cxn modelId="{A37E9868-DCEA-446A-8ECA-48E3B04A58C0}" srcId="{A97E3C64-03C2-4C9D-A6CC-ACD54E663C91}" destId="{0B6B3588-7FA1-4396-A61F-B05B69F5BE9F}" srcOrd="2" destOrd="0" parTransId="{21DDDBD9-6AA6-4283-A6CF-28CD1014ABCE}" sibTransId="{B687FEF3-9078-4E89-AFCE-EF40D6AFA15F}"/>
    <dgm:cxn modelId="{B123AF4B-699A-4508-8505-083CCBC50E47}" srcId="{A97E3C64-03C2-4C9D-A6CC-ACD54E663C91}" destId="{2E96C637-A0D2-40BE-8D3E-0D33DA386995}" srcOrd="0" destOrd="0" parTransId="{6877CE41-F47E-4CA6-B4BC-A69BDCE11B2F}" sibTransId="{CA72A7A8-77AC-4B97-B94B-51D94A53DC51}"/>
    <dgm:cxn modelId="{1B9FC572-D4CB-40E1-9C44-6C2AF1045EE1}" srcId="{31626F43-2BAD-4659-9A8D-2F7E37646B5F}" destId="{DB3F0CF4-FFC8-422D-B067-2095A7803AA1}" srcOrd="0" destOrd="0" parTransId="{59BE2A7D-B07A-4BFC-90C3-ADBAB6A6432E}" sibTransId="{C7DBD618-1AA7-43EF-9A63-17E60927B5FC}"/>
    <dgm:cxn modelId="{0AD8B078-1C8E-4BE8-9382-1C5C86118A62}" type="presOf" srcId="{DB3F0CF4-FFC8-422D-B067-2095A7803AA1}" destId="{728CFC37-FBF8-40C7-A908-A4697D9D2D11}" srcOrd="1" destOrd="0" presId="urn:microsoft.com/office/officeart/2005/8/layout/list1"/>
    <dgm:cxn modelId="{14DA0D8F-44C5-4CB8-A883-BDDC201B8EAE}" type="presOf" srcId="{DB3F0CF4-FFC8-422D-B067-2095A7803AA1}" destId="{E24318D5-1A4E-4993-8B42-E8721C2D98B5}" srcOrd="0" destOrd="0" presId="urn:microsoft.com/office/officeart/2005/8/layout/list1"/>
    <dgm:cxn modelId="{1AD8CEA1-C4C0-4915-BEFE-F2F5EDD0E87C}" type="presOf" srcId="{CEBFEFCD-C9FE-4D65-B926-C8516E9FD78F}" destId="{C3F4CE94-CEC7-4559-B437-2DD22ACFFF21}" srcOrd="0" destOrd="1" presId="urn:microsoft.com/office/officeart/2005/8/layout/list1"/>
    <dgm:cxn modelId="{39F06EA2-69C8-4243-A4B8-3CFAD71D06BE}" srcId="{DB3F0CF4-FFC8-422D-B067-2095A7803AA1}" destId="{3761A61B-2EFF-446B-A582-0A012963F2A2}" srcOrd="2" destOrd="0" parTransId="{58058758-BD5F-44BC-AC9E-BE555EBCF562}" sibTransId="{DDE5FED3-629C-40F6-89FD-5DEC7AD7048D}"/>
    <dgm:cxn modelId="{4608A3AA-D20D-4B9D-A224-FDD89AC10FB4}" srcId="{31626F43-2BAD-4659-9A8D-2F7E37646B5F}" destId="{A97E3C64-03C2-4C9D-A6CC-ACD54E663C91}" srcOrd="1" destOrd="0" parTransId="{95FDDED7-1A76-4ED6-8ECF-5D180A2E7205}" sibTransId="{A0411E75-8172-4A50-814A-1CEEC44BE3BB}"/>
    <dgm:cxn modelId="{F0F878C5-BC29-40B6-966F-D1ACA9738A08}" type="presOf" srcId="{0B6B3588-7FA1-4396-A61F-B05B69F5BE9F}" destId="{2C5E062F-228B-4D2E-A189-C6B98A9DC498}" srcOrd="0" destOrd="2" presId="urn:microsoft.com/office/officeart/2005/8/layout/list1"/>
    <dgm:cxn modelId="{7230D5D3-C542-46C0-937A-5623C3F8147E}" type="presOf" srcId="{2E96C637-A0D2-40BE-8D3E-0D33DA386995}" destId="{2C5E062F-228B-4D2E-A189-C6B98A9DC498}" srcOrd="0" destOrd="0" presId="urn:microsoft.com/office/officeart/2005/8/layout/list1"/>
    <dgm:cxn modelId="{8675EEEE-4EEF-4D09-8BF9-CE2ED0B8D533}" srcId="{DB3F0CF4-FFC8-422D-B067-2095A7803AA1}" destId="{2E9EC4C4-2075-4625-8914-E0C872059E8E}" srcOrd="0" destOrd="0" parTransId="{50831DF1-0CD6-4832-AB9D-CD3C977F78B1}" sibTransId="{101E0CD0-B6D8-40E1-A101-A6F7F63323FB}"/>
    <dgm:cxn modelId="{1D6394F4-715A-45DE-BFF0-6DF70C37A28C}" type="presOf" srcId="{2E9EC4C4-2075-4625-8914-E0C872059E8E}" destId="{C3F4CE94-CEC7-4559-B437-2DD22ACFFF21}" srcOrd="0" destOrd="0" presId="urn:microsoft.com/office/officeart/2005/8/layout/list1"/>
    <dgm:cxn modelId="{A35301FF-DD69-4758-A26C-F69B385197EE}" srcId="{DB3F0CF4-FFC8-422D-B067-2095A7803AA1}" destId="{CEBFEFCD-C9FE-4D65-B926-C8516E9FD78F}" srcOrd="1" destOrd="0" parTransId="{D1F60E5B-D98D-4B87-9364-234DA499F81B}" sibTransId="{3651F283-B1E5-47F8-B110-3C288852F573}"/>
    <dgm:cxn modelId="{059DE2A5-E9C7-447A-971D-2BD462D726F0}" type="presParOf" srcId="{62CCC685-39C6-41E8-8224-CA30A8D5CB7F}" destId="{7C5F8303-D4A2-458B-BB24-C1AE887E98B4}" srcOrd="0" destOrd="0" presId="urn:microsoft.com/office/officeart/2005/8/layout/list1"/>
    <dgm:cxn modelId="{33A0C86E-0B5B-46B5-B145-BA1255581F82}" type="presParOf" srcId="{7C5F8303-D4A2-458B-BB24-C1AE887E98B4}" destId="{E24318D5-1A4E-4993-8B42-E8721C2D98B5}" srcOrd="0" destOrd="0" presId="urn:microsoft.com/office/officeart/2005/8/layout/list1"/>
    <dgm:cxn modelId="{BADFC945-1BBE-4CF5-90DD-E8683E43C18C}" type="presParOf" srcId="{7C5F8303-D4A2-458B-BB24-C1AE887E98B4}" destId="{728CFC37-FBF8-40C7-A908-A4697D9D2D11}" srcOrd="1" destOrd="0" presId="urn:microsoft.com/office/officeart/2005/8/layout/list1"/>
    <dgm:cxn modelId="{1B08908A-5905-44FD-96F5-0F13F4C8352E}" type="presParOf" srcId="{62CCC685-39C6-41E8-8224-CA30A8D5CB7F}" destId="{B24674EB-032E-4B72-8264-B6D5138C9E7F}" srcOrd="1" destOrd="0" presId="urn:microsoft.com/office/officeart/2005/8/layout/list1"/>
    <dgm:cxn modelId="{237B637C-3C52-48EE-A6BB-8039488CB5AA}" type="presParOf" srcId="{62CCC685-39C6-41E8-8224-CA30A8D5CB7F}" destId="{C3F4CE94-CEC7-4559-B437-2DD22ACFFF21}" srcOrd="2" destOrd="0" presId="urn:microsoft.com/office/officeart/2005/8/layout/list1"/>
    <dgm:cxn modelId="{868E7C87-7BE6-40CB-A8F6-0413A5AD9EA7}" type="presParOf" srcId="{62CCC685-39C6-41E8-8224-CA30A8D5CB7F}" destId="{DC7983B6-1365-48D1-96A2-EA4C77BE096F}" srcOrd="3" destOrd="0" presId="urn:microsoft.com/office/officeart/2005/8/layout/list1"/>
    <dgm:cxn modelId="{92E305EC-8EF6-4B04-99E5-8C1927FC1136}" type="presParOf" srcId="{62CCC685-39C6-41E8-8224-CA30A8D5CB7F}" destId="{AA9FC47F-7504-4030-9216-D1E954DCDE42}" srcOrd="4" destOrd="0" presId="urn:microsoft.com/office/officeart/2005/8/layout/list1"/>
    <dgm:cxn modelId="{B87E516D-7784-48FF-B17F-E2C85BECFB9C}" type="presParOf" srcId="{AA9FC47F-7504-4030-9216-D1E954DCDE42}" destId="{8C7C7CAD-F670-4F3F-94C0-97B8630371FA}" srcOrd="0" destOrd="0" presId="urn:microsoft.com/office/officeart/2005/8/layout/list1"/>
    <dgm:cxn modelId="{5E0074D6-B23A-43BA-AA9D-37394D712621}" type="presParOf" srcId="{AA9FC47F-7504-4030-9216-D1E954DCDE42}" destId="{C1452FC7-1F14-4F50-AFF1-8FEFA43019D8}" srcOrd="1" destOrd="0" presId="urn:microsoft.com/office/officeart/2005/8/layout/list1"/>
    <dgm:cxn modelId="{0D50D08D-476D-4B22-94B9-F37A3E8C96F1}" type="presParOf" srcId="{62CCC685-39C6-41E8-8224-CA30A8D5CB7F}" destId="{62C1084B-7D9A-4B7B-96DB-96E4020D93E9}" srcOrd="5" destOrd="0" presId="urn:microsoft.com/office/officeart/2005/8/layout/list1"/>
    <dgm:cxn modelId="{7F2291C0-5D4B-4139-8FB0-EA835B289985}" type="presParOf" srcId="{62CCC685-39C6-41E8-8224-CA30A8D5CB7F}" destId="{2C5E062F-228B-4D2E-A189-C6B98A9DC49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1626F43-2BAD-4659-9A8D-2F7E37646B5F}"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DB3F0CF4-FFC8-422D-B067-2095A7803AA1}">
      <dgm:prSet/>
      <dgm:spPr/>
      <dgm:t>
        <a:bodyPr/>
        <a:lstStyle/>
        <a:p>
          <a:r>
            <a:rPr lang="en-US" b="1" dirty="0">
              <a:latin typeface="Times New Roman" panose="02020603050405020304" pitchFamily="18" charset="0"/>
              <a:cs typeface="Times New Roman" panose="02020603050405020304" pitchFamily="18" charset="0"/>
            </a:rPr>
            <a:t>k-</a:t>
          </a:r>
          <a:r>
            <a:rPr lang="en-US" b="1" dirty="0" err="1">
              <a:latin typeface="Times New Roman" panose="02020603050405020304" pitchFamily="18" charset="0"/>
              <a:cs typeface="Times New Roman" panose="02020603050405020304" pitchFamily="18" charset="0"/>
            </a:rPr>
            <a:t>mer</a:t>
          </a:r>
          <a:r>
            <a:rPr lang="en-US" b="1" dirty="0">
              <a:latin typeface="Times New Roman" panose="02020603050405020304" pitchFamily="18" charset="0"/>
              <a:cs typeface="Times New Roman" panose="02020603050405020304" pitchFamily="18" charset="0"/>
            </a:rPr>
            <a:t> Diversity (Diversity Index)</a:t>
          </a:r>
          <a:endParaRPr lang="en-US" dirty="0">
            <a:latin typeface="Times New Roman" panose="02020603050405020304" pitchFamily="18" charset="0"/>
            <a:cs typeface="Times New Roman" panose="02020603050405020304" pitchFamily="18" charset="0"/>
          </a:endParaRPr>
        </a:p>
      </dgm:t>
    </dgm:pt>
    <dgm:pt modelId="{59BE2A7D-B07A-4BFC-90C3-ADBAB6A6432E}" type="parTrans" cxnId="{1B9FC572-D4CB-40E1-9C44-6C2AF1045EE1}">
      <dgm:prSet/>
      <dgm:spPr/>
      <dgm:t>
        <a:bodyPr/>
        <a:lstStyle/>
        <a:p>
          <a:endParaRPr lang="en-US">
            <a:latin typeface="Times New Roman" panose="02020603050405020304" pitchFamily="18" charset="0"/>
            <a:cs typeface="Times New Roman" panose="02020603050405020304" pitchFamily="18" charset="0"/>
          </a:endParaRPr>
        </a:p>
      </dgm:t>
    </dgm:pt>
    <dgm:pt modelId="{C7DBD618-1AA7-43EF-9A63-17E60927B5FC}" type="sibTrans" cxnId="{1B9FC572-D4CB-40E1-9C44-6C2AF1045EE1}">
      <dgm:prSet/>
      <dgm:spPr/>
      <dgm:t>
        <a:bodyPr/>
        <a:lstStyle/>
        <a:p>
          <a:endParaRPr lang="en-US">
            <a:latin typeface="Times New Roman" panose="02020603050405020304" pitchFamily="18" charset="0"/>
            <a:cs typeface="Times New Roman" panose="02020603050405020304" pitchFamily="18" charset="0"/>
          </a:endParaRPr>
        </a:p>
      </dgm:t>
    </dgm:pt>
    <dgm:pt modelId="{2E9EC4C4-2075-4625-8914-E0C872059E8E}">
      <dgm:prSet/>
      <dgm:spPr/>
      <dgm:t>
        <a:bodyPr/>
        <a:lstStyle/>
        <a:p>
          <a:r>
            <a:rPr lang="en-US" b="1" dirty="0">
              <a:latin typeface="Times New Roman" panose="02020603050405020304" pitchFamily="18" charset="0"/>
              <a:cs typeface="Times New Roman" panose="02020603050405020304" pitchFamily="18" charset="0"/>
            </a:rPr>
            <a:t>What</a:t>
          </a:r>
          <a:r>
            <a:rPr lang="en-US" dirty="0">
              <a:latin typeface="Times New Roman" panose="02020603050405020304" pitchFamily="18" charset="0"/>
              <a:cs typeface="Times New Roman" panose="02020603050405020304" pitchFamily="18" charset="0"/>
            </a:rPr>
            <a:t>: Measures how diverse the k-</a:t>
          </a:r>
          <a:r>
            <a:rPr lang="en-US" dirty="0" err="1">
              <a:latin typeface="Times New Roman" panose="02020603050405020304" pitchFamily="18" charset="0"/>
              <a:cs typeface="Times New Roman" panose="02020603050405020304" pitchFamily="18" charset="0"/>
            </a:rPr>
            <a:t>mers</a:t>
          </a:r>
          <a:r>
            <a:rPr lang="en-US" dirty="0">
              <a:latin typeface="Times New Roman" panose="02020603050405020304" pitchFamily="18" charset="0"/>
              <a:cs typeface="Times New Roman" panose="02020603050405020304" pitchFamily="18" charset="0"/>
            </a:rPr>
            <a:t> are in the sequence. Calculated as the ratio of unique k-</a:t>
          </a:r>
          <a:r>
            <a:rPr lang="en-US" dirty="0" err="1">
              <a:latin typeface="Times New Roman" panose="02020603050405020304" pitchFamily="18" charset="0"/>
              <a:cs typeface="Times New Roman" panose="02020603050405020304" pitchFamily="18" charset="0"/>
            </a:rPr>
            <a:t>mers</a:t>
          </a:r>
          <a:r>
            <a:rPr lang="en-US" dirty="0">
              <a:latin typeface="Times New Roman" panose="02020603050405020304" pitchFamily="18" charset="0"/>
              <a:cs typeface="Times New Roman" panose="02020603050405020304" pitchFamily="18" charset="0"/>
            </a:rPr>
            <a:t> to the total number of k-</a:t>
          </a:r>
          <a:r>
            <a:rPr lang="en-US" dirty="0" err="1">
              <a:latin typeface="Times New Roman" panose="02020603050405020304" pitchFamily="18" charset="0"/>
              <a:cs typeface="Times New Roman" panose="02020603050405020304" pitchFamily="18" charset="0"/>
            </a:rPr>
            <a:t>mers</a:t>
          </a:r>
          <a:r>
            <a:rPr lang="en-US" dirty="0">
              <a:latin typeface="Times New Roman" panose="02020603050405020304" pitchFamily="18" charset="0"/>
              <a:cs typeface="Times New Roman" panose="02020603050405020304" pitchFamily="18" charset="0"/>
            </a:rPr>
            <a:t> in the sequence.</a:t>
          </a:r>
        </a:p>
      </dgm:t>
    </dgm:pt>
    <dgm:pt modelId="{50831DF1-0CD6-4832-AB9D-CD3C977F78B1}" type="parTrans" cxnId="{8675EEEE-4EEF-4D09-8BF9-CE2ED0B8D533}">
      <dgm:prSet/>
      <dgm:spPr/>
      <dgm:t>
        <a:bodyPr/>
        <a:lstStyle/>
        <a:p>
          <a:endParaRPr lang="en-US">
            <a:latin typeface="Times New Roman" panose="02020603050405020304" pitchFamily="18" charset="0"/>
            <a:cs typeface="Times New Roman" panose="02020603050405020304" pitchFamily="18" charset="0"/>
          </a:endParaRPr>
        </a:p>
      </dgm:t>
    </dgm:pt>
    <dgm:pt modelId="{101E0CD0-B6D8-40E1-A101-A6F7F63323FB}" type="sibTrans" cxnId="{8675EEEE-4EEF-4D09-8BF9-CE2ED0B8D533}">
      <dgm:prSet/>
      <dgm:spPr/>
      <dgm:t>
        <a:bodyPr/>
        <a:lstStyle/>
        <a:p>
          <a:endParaRPr lang="en-US">
            <a:latin typeface="Times New Roman" panose="02020603050405020304" pitchFamily="18" charset="0"/>
            <a:cs typeface="Times New Roman" panose="02020603050405020304" pitchFamily="18" charset="0"/>
          </a:endParaRPr>
        </a:p>
      </dgm:t>
    </dgm:pt>
    <dgm:pt modelId="{A97E3C64-03C2-4C9D-A6CC-ACD54E663C91}">
      <dgm:prSet/>
      <dgm:spPr/>
      <dgm:t>
        <a:bodyPr/>
        <a:lstStyle/>
        <a:p>
          <a:r>
            <a:rPr lang="en-US" b="1" dirty="0">
              <a:latin typeface="Times New Roman" panose="02020603050405020304" pitchFamily="18" charset="0"/>
              <a:cs typeface="Times New Roman" panose="02020603050405020304" pitchFamily="18" charset="0"/>
            </a:rPr>
            <a:t>Dinucleotide Frequencies</a:t>
          </a:r>
        </a:p>
      </dgm:t>
    </dgm:pt>
    <dgm:pt modelId="{95FDDED7-1A76-4ED6-8ECF-5D180A2E7205}" type="parTrans" cxnId="{4608A3AA-D20D-4B9D-A224-FDD89AC10FB4}">
      <dgm:prSet/>
      <dgm:spPr/>
      <dgm:t>
        <a:bodyPr/>
        <a:lstStyle/>
        <a:p>
          <a:endParaRPr lang="en-US">
            <a:latin typeface="Times New Roman" panose="02020603050405020304" pitchFamily="18" charset="0"/>
            <a:cs typeface="Times New Roman" panose="02020603050405020304" pitchFamily="18" charset="0"/>
          </a:endParaRPr>
        </a:p>
      </dgm:t>
    </dgm:pt>
    <dgm:pt modelId="{A0411E75-8172-4A50-814A-1CEEC44BE3BB}" type="sibTrans" cxnId="{4608A3AA-D20D-4B9D-A224-FDD89AC10FB4}">
      <dgm:prSet/>
      <dgm:spPr/>
      <dgm:t>
        <a:bodyPr/>
        <a:lstStyle/>
        <a:p>
          <a:endParaRPr lang="en-US">
            <a:latin typeface="Times New Roman" panose="02020603050405020304" pitchFamily="18" charset="0"/>
            <a:cs typeface="Times New Roman" panose="02020603050405020304" pitchFamily="18" charset="0"/>
          </a:endParaRPr>
        </a:p>
      </dgm:t>
    </dgm:pt>
    <dgm:pt modelId="{2E96C637-A0D2-40BE-8D3E-0D33DA386995}">
      <dgm:prSet/>
      <dgm:spPr/>
      <dgm:t>
        <a:bodyPr/>
        <a:lstStyle/>
        <a:p>
          <a:r>
            <a:rPr lang="en-US" b="1" dirty="0">
              <a:latin typeface="Times New Roman" panose="02020603050405020304" pitchFamily="18" charset="0"/>
              <a:cs typeface="Times New Roman" panose="02020603050405020304" pitchFamily="18" charset="0"/>
            </a:rPr>
            <a:t>What</a:t>
          </a:r>
          <a:r>
            <a:rPr lang="en-US" dirty="0">
              <a:latin typeface="Times New Roman" panose="02020603050405020304" pitchFamily="18" charset="0"/>
              <a:cs typeface="Times New Roman" panose="02020603050405020304" pitchFamily="18" charset="0"/>
            </a:rPr>
            <a:t>: The frequency of all possible two-nucleotide combinations (e.g., AA, AT, CG, etc.).</a:t>
          </a:r>
        </a:p>
      </dgm:t>
    </dgm:pt>
    <dgm:pt modelId="{6877CE41-F47E-4CA6-B4BC-A69BDCE11B2F}" type="parTrans" cxnId="{B123AF4B-699A-4508-8505-083CCBC50E47}">
      <dgm:prSet/>
      <dgm:spPr/>
      <dgm:t>
        <a:bodyPr/>
        <a:lstStyle/>
        <a:p>
          <a:endParaRPr lang="en-US">
            <a:latin typeface="Times New Roman" panose="02020603050405020304" pitchFamily="18" charset="0"/>
            <a:cs typeface="Times New Roman" panose="02020603050405020304" pitchFamily="18" charset="0"/>
          </a:endParaRPr>
        </a:p>
      </dgm:t>
    </dgm:pt>
    <dgm:pt modelId="{CA72A7A8-77AC-4B97-B94B-51D94A53DC51}" type="sibTrans" cxnId="{B123AF4B-699A-4508-8505-083CCBC50E47}">
      <dgm:prSet/>
      <dgm:spPr/>
      <dgm:t>
        <a:bodyPr/>
        <a:lstStyle/>
        <a:p>
          <a:endParaRPr lang="en-US">
            <a:latin typeface="Times New Roman" panose="02020603050405020304" pitchFamily="18" charset="0"/>
            <a:cs typeface="Times New Roman" panose="02020603050405020304" pitchFamily="18" charset="0"/>
          </a:endParaRPr>
        </a:p>
      </dgm:t>
    </dgm:pt>
    <dgm:pt modelId="{CEBFEFCD-C9FE-4D65-B926-C8516E9FD78F}">
      <dgm:prSet/>
      <dgm:spPr/>
      <dgm:t>
        <a:bodyPr/>
        <a:lstStyle/>
        <a:p>
          <a:r>
            <a:rPr lang="en-US" b="1" dirty="0">
              <a:latin typeface="Times New Roman" panose="02020603050405020304" pitchFamily="18" charset="0"/>
              <a:cs typeface="Times New Roman" panose="02020603050405020304" pitchFamily="18" charset="0"/>
            </a:rPr>
            <a:t>Relevance</a:t>
          </a:r>
          <a:r>
            <a:rPr lang="en-US" dirty="0">
              <a:latin typeface="Times New Roman" panose="02020603050405020304" pitchFamily="18" charset="0"/>
              <a:cs typeface="Times New Roman" panose="02020603050405020304" pitchFamily="18" charset="0"/>
            </a:rPr>
            <a:t>: A higher k-</a:t>
          </a:r>
          <a:r>
            <a:rPr lang="en-US" dirty="0" err="1">
              <a:latin typeface="Times New Roman" panose="02020603050405020304" pitchFamily="18" charset="0"/>
              <a:cs typeface="Times New Roman" panose="02020603050405020304" pitchFamily="18" charset="0"/>
            </a:rPr>
            <a:t>mer</a:t>
          </a:r>
          <a:r>
            <a:rPr lang="en-US" dirty="0">
              <a:latin typeface="Times New Roman" panose="02020603050405020304" pitchFamily="18" charset="0"/>
              <a:cs typeface="Times New Roman" panose="02020603050405020304" pitchFamily="18" charset="0"/>
            </a:rPr>
            <a:t> diversity suggests a more varied sequence, which might indicate regions of the genome that are more prone to mutations or recombination. A lower diversity could indicate conserved, functionally important regions.</a:t>
          </a:r>
        </a:p>
      </dgm:t>
    </dgm:pt>
    <dgm:pt modelId="{D1F60E5B-D98D-4B87-9364-234DA499F81B}" type="parTrans" cxnId="{A35301FF-DD69-4758-A26C-F69B385197EE}">
      <dgm:prSet/>
      <dgm:spPr/>
      <dgm:t>
        <a:bodyPr/>
        <a:lstStyle/>
        <a:p>
          <a:endParaRPr lang="en-US">
            <a:latin typeface="Times New Roman" panose="02020603050405020304" pitchFamily="18" charset="0"/>
            <a:cs typeface="Times New Roman" panose="02020603050405020304" pitchFamily="18" charset="0"/>
          </a:endParaRPr>
        </a:p>
      </dgm:t>
    </dgm:pt>
    <dgm:pt modelId="{3651F283-B1E5-47F8-B110-3C288852F573}" type="sibTrans" cxnId="{A35301FF-DD69-4758-A26C-F69B385197EE}">
      <dgm:prSet/>
      <dgm:spPr/>
      <dgm:t>
        <a:bodyPr/>
        <a:lstStyle/>
        <a:p>
          <a:endParaRPr lang="en-US">
            <a:latin typeface="Times New Roman" panose="02020603050405020304" pitchFamily="18" charset="0"/>
            <a:cs typeface="Times New Roman" panose="02020603050405020304" pitchFamily="18" charset="0"/>
          </a:endParaRPr>
        </a:p>
      </dgm:t>
    </dgm:pt>
    <dgm:pt modelId="{3761A61B-2EFF-446B-A582-0A012963F2A2}">
      <dgm:prSet/>
      <dgm:spPr/>
      <dgm:t>
        <a:bodyPr/>
        <a:lstStyle/>
        <a:p>
          <a:r>
            <a:rPr lang="en-US" b="1" dirty="0">
              <a:latin typeface="Times New Roman" panose="02020603050405020304" pitchFamily="18" charset="0"/>
              <a:cs typeface="Times New Roman" panose="02020603050405020304" pitchFamily="18" charset="0"/>
            </a:rPr>
            <a:t>Why Important</a:t>
          </a:r>
          <a:r>
            <a:rPr lang="en-US" dirty="0">
              <a:latin typeface="Times New Roman" panose="02020603050405020304" pitchFamily="18" charset="0"/>
              <a:cs typeface="Times New Roman" panose="02020603050405020304" pitchFamily="18" charset="0"/>
            </a:rPr>
            <a:t>: Pathogens may have certain regions with low diversity (conserved genes essential for infection) and others with high diversity (regions for immune evasion).</a:t>
          </a:r>
        </a:p>
      </dgm:t>
    </dgm:pt>
    <dgm:pt modelId="{58058758-BD5F-44BC-AC9E-BE555EBCF562}" type="parTrans" cxnId="{39F06EA2-69C8-4243-A4B8-3CFAD71D06BE}">
      <dgm:prSet/>
      <dgm:spPr/>
      <dgm:t>
        <a:bodyPr/>
        <a:lstStyle/>
        <a:p>
          <a:endParaRPr lang="en-US">
            <a:latin typeface="Times New Roman" panose="02020603050405020304" pitchFamily="18" charset="0"/>
            <a:cs typeface="Times New Roman" panose="02020603050405020304" pitchFamily="18" charset="0"/>
          </a:endParaRPr>
        </a:p>
      </dgm:t>
    </dgm:pt>
    <dgm:pt modelId="{DDE5FED3-629C-40F6-89FD-5DEC7AD7048D}" type="sibTrans" cxnId="{39F06EA2-69C8-4243-A4B8-3CFAD71D06BE}">
      <dgm:prSet/>
      <dgm:spPr/>
      <dgm:t>
        <a:bodyPr/>
        <a:lstStyle/>
        <a:p>
          <a:endParaRPr lang="en-US">
            <a:latin typeface="Times New Roman" panose="02020603050405020304" pitchFamily="18" charset="0"/>
            <a:cs typeface="Times New Roman" panose="02020603050405020304" pitchFamily="18" charset="0"/>
          </a:endParaRPr>
        </a:p>
      </dgm:t>
    </dgm:pt>
    <dgm:pt modelId="{FAC69486-9232-4962-92FC-9DA1BC383C3E}">
      <dgm:prSet/>
      <dgm:spPr/>
      <dgm:t>
        <a:bodyPr/>
        <a:lstStyle/>
        <a:p>
          <a:r>
            <a:rPr lang="en-US" b="1" dirty="0">
              <a:latin typeface="Times New Roman" panose="02020603050405020304" pitchFamily="18" charset="0"/>
              <a:cs typeface="Times New Roman" panose="02020603050405020304" pitchFamily="18" charset="0"/>
            </a:rPr>
            <a:t>Relevance</a:t>
          </a:r>
          <a:r>
            <a:rPr lang="en-US" dirty="0">
              <a:latin typeface="Times New Roman" panose="02020603050405020304" pitchFamily="18" charset="0"/>
              <a:cs typeface="Times New Roman" panose="02020603050405020304" pitchFamily="18" charset="0"/>
            </a:rPr>
            <a:t>: Certain dinucleotides, like CpG, can have biological significance, such as influencing gene expression or being recognized by host defense mechanisms. Dinucleotide biases can be a sign of evolutionary pressures acting on the viral genome.</a:t>
          </a:r>
        </a:p>
      </dgm:t>
    </dgm:pt>
    <dgm:pt modelId="{E06B827E-D4D5-4F95-B95C-2755436B7822}" type="parTrans" cxnId="{75A3BB33-BB46-4EB1-B92F-B6852DE98B8C}">
      <dgm:prSet/>
      <dgm:spPr/>
      <dgm:t>
        <a:bodyPr/>
        <a:lstStyle/>
        <a:p>
          <a:endParaRPr lang="en-US">
            <a:latin typeface="Times New Roman" panose="02020603050405020304" pitchFamily="18" charset="0"/>
            <a:cs typeface="Times New Roman" panose="02020603050405020304" pitchFamily="18" charset="0"/>
          </a:endParaRPr>
        </a:p>
      </dgm:t>
    </dgm:pt>
    <dgm:pt modelId="{8C3111CD-11A8-4239-B0D1-42310B672C80}" type="sibTrans" cxnId="{75A3BB33-BB46-4EB1-B92F-B6852DE98B8C}">
      <dgm:prSet/>
      <dgm:spPr/>
      <dgm:t>
        <a:bodyPr/>
        <a:lstStyle/>
        <a:p>
          <a:endParaRPr lang="en-US">
            <a:latin typeface="Times New Roman" panose="02020603050405020304" pitchFamily="18" charset="0"/>
            <a:cs typeface="Times New Roman" panose="02020603050405020304" pitchFamily="18" charset="0"/>
          </a:endParaRPr>
        </a:p>
      </dgm:t>
    </dgm:pt>
    <dgm:pt modelId="{0B6B3588-7FA1-4396-A61F-B05B69F5BE9F}">
      <dgm:prSet/>
      <dgm:spPr/>
      <dgm:t>
        <a:bodyPr/>
        <a:lstStyle/>
        <a:p>
          <a:r>
            <a:rPr lang="en-US" b="1" dirty="0">
              <a:latin typeface="Times New Roman" panose="02020603050405020304" pitchFamily="18" charset="0"/>
              <a:cs typeface="Times New Roman" panose="02020603050405020304" pitchFamily="18" charset="0"/>
            </a:rPr>
            <a:t>Why Important: </a:t>
          </a:r>
          <a:r>
            <a:rPr lang="en-US" dirty="0">
              <a:latin typeface="Times New Roman" panose="02020603050405020304" pitchFamily="18" charset="0"/>
              <a:cs typeface="Times New Roman" panose="02020603050405020304" pitchFamily="18" charset="0"/>
            </a:rPr>
            <a:t>Can capture subtle sequence patterns that are relevant for viral replication or immune evasion, especially in distinguishing pathogenic from non-pathogenic viruses.</a:t>
          </a:r>
        </a:p>
      </dgm:t>
    </dgm:pt>
    <dgm:pt modelId="{21DDDBD9-6AA6-4283-A6CF-28CD1014ABCE}" type="parTrans" cxnId="{A37E9868-DCEA-446A-8ECA-48E3B04A58C0}">
      <dgm:prSet/>
      <dgm:spPr/>
      <dgm:t>
        <a:bodyPr/>
        <a:lstStyle/>
        <a:p>
          <a:endParaRPr lang="en-US">
            <a:latin typeface="Times New Roman" panose="02020603050405020304" pitchFamily="18" charset="0"/>
            <a:cs typeface="Times New Roman" panose="02020603050405020304" pitchFamily="18" charset="0"/>
          </a:endParaRPr>
        </a:p>
      </dgm:t>
    </dgm:pt>
    <dgm:pt modelId="{B687FEF3-9078-4E89-AFCE-EF40D6AFA15F}" type="sibTrans" cxnId="{A37E9868-DCEA-446A-8ECA-48E3B04A58C0}">
      <dgm:prSet/>
      <dgm:spPr/>
      <dgm:t>
        <a:bodyPr/>
        <a:lstStyle/>
        <a:p>
          <a:endParaRPr lang="en-US">
            <a:latin typeface="Times New Roman" panose="02020603050405020304" pitchFamily="18" charset="0"/>
            <a:cs typeface="Times New Roman" panose="02020603050405020304" pitchFamily="18" charset="0"/>
          </a:endParaRPr>
        </a:p>
      </dgm:t>
    </dgm:pt>
    <dgm:pt modelId="{62CCC685-39C6-41E8-8224-CA30A8D5CB7F}" type="pres">
      <dgm:prSet presAssocID="{31626F43-2BAD-4659-9A8D-2F7E37646B5F}" presName="linear" presStyleCnt="0">
        <dgm:presLayoutVars>
          <dgm:dir/>
          <dgm:animLvl val="lvl"/>
          <dgm:resizeHandles val="exact"/>
        </dgm:presLayoutVars>
      </dgm:prSet>
      <dgm:spPr/>
    </dgm:pt>
    <dgm:pt modelId="{7C5F8303-D4A2-458B-BB24-C1AE887E98B4}" type="pres">
      <dgm:prSet presAssocID="{DB3F0CF4-FFC8-422D-B067-2095A7803AA1}" presName="parentLin" presStyleCnt="0"/>
      <dgm:spPr/>
    </dgm:pt>
    <dgm:pt modelId="{E24318D5-1A4E-4993-8B42-E8721C2D98B5}" type="pres">
      <dgm:prSet presAssocID="{DB3F0CF4-FFC8-422D-B067-2095A7803AA1}" presName="parentLeftMargin" presStyleLbl="node1" presStyleIdx="0" presStyleCnt="2"/>
      <dgm:spPr/>
    </dgm:pt>
    <dgm:pt modelId="{728CFC37-FBF8-40C7-A908-A4697D9D2D11}" type="pres">
      <dgm:prSet presAssocID="{DB3F0CF4-FFC8-422D-B067-2095A7803AA1}" presName="parentText" presStyleLbl="node1" presStyleIdx="0" presStyleCnt="2">
        <dgm:presLayoutVars>
          <dgm:chMax val="0"/>
          <dgm:bulletEnabled val="1"/>
        </dgm:presLayoutVars>
      </dgm:prSet>
      <dgm:spPr/>
    </dgm:pt>
    <dgm:pt modelId="{B24674EB-032E-4B72-8264-B6D5138C9E7F}" type="pres">
      <dgm:prSet presAssocID="{DB3F0CF4-FFC8-422D-B067-2095A7803AA1}" presName="negativeSpace" presStyleCnt="0"/>
      <dgm:spPr/>
    </dgm:pt>
    <dgm:pt modelId="{C3F4CE94-CEC7-4559-B437-2DD22ACFFF21}" type="pres">
      <dgm:prSet presAssocID="{DB3F0CF4-FFC8-422D-B067-2095A7803AA1}" presName="childText" presStyleLbl="conFgAcc1" presStyleIdx="0" presStyleCnt="2">
        <dgm:presLayoutVars>
          <dgm:bulletEnabled val="1"/>
        </dgm:presLayoutVars>
      </dgm:prSet>
      <dgm:spPr/>
    </dgm:pt>
    <dgm:pt modelId="{DC7983B6-1365-48D1-96A2-EA4C77BE096F}" type="pres">
      <dgm:prSet presAssocID="{C7DBD618-1AA7-43EF-9A63-17E60927B5FC}" presName="spaceBetweenRectangles" presStyleCnt="0"/>
      <dgm:spPr/>
    </dgm:pt>
    <dgm:pt modelId="{AA9FC47F-7504-4030-9216-D1E954DCDE42}" type="pres">
      <dgm:prSet presAssocID="{A97E3C64-03C2-4C9D-A6CC-ACD54E663C91}" presName="parentLin" presStyleCnt="0"/>
      <dgm:spPr/>
    </dgm:pt>
    <dgm:pt modelId="{8C7C7CAD-F670-4F3F-94C0-97B8630371FA}" type="pres">
      <dgm:prSet presAssocID="{A97E3C64-03C2-4C9D-A6CC-ACD54E663C91}" presName="parentLeftMargin" presStyleLbl="node1" presStyleIdx="0" presStyleCnt="2"/>
      <dgm:spPr/>
    </dgm:pt>
    <dgm:pt modelId="{C1452FC7-1F14-4F50-AFF1-8FEFA43019D8}" type="pres">
      <dgm:prSet presAssocID="{A97E3C64-03C2-4C9D-A6CC-ACD54E663C91}" presName="parentText" presStyleLbl="node1" presStyleIdx="1" presStyleCnt="2">
        <dgm:presLayoutVars>
          <dgm:chMax val="0"/>
          <dgm:bulletEnabled val="1"/>
        </dgm:presLayoutVars>
      </dgm:prSet>
      <dgm:spPr/>
    </dgm:pt>
    <dgm:pt modelId="{62C1084B-7D9A-4B7B-96DB-96E4020D93E9}" type="pres">
      <dgm:prSet presAssocID="{A97E3C64-03C2-4C9D-A6CC-ACD54E663C91}" presName="negativeSpace" presStyleCnt="0"/>
      <dgm:spPr/>
    </dgm:pt>
    <dgm:pt modelId="{2C5E062F-228B-4D2E-A189-C6B98A9DC498}" type="pres">
      <dgm:prSet presAssocID="{A97E3C64-03C2-4C9D-A6CC-ACD54E663C91}" presName="childText" presStyleLbl="conFgAcc1" presStyleIdx="1" presStyleCnt="2">
        <dgm:presLayoutVars>
          <dgm:bulletEnabled val="1"/>
        </dgm:presLayoutVars>
      </dgm:prSet>
      <dgm:spPr/>
    </dgm:pt>
  </dgm:ptLst>
  <dgm:cxnLst>
    <dgm:cxn modelId="{6F8EFA09-C6A6-484C-A78A-EE53D75098FB}" type="presOf" srcId="{A97E3C64-03C2-4C9D-A6CC-ACD54E663C91}" destId="{C1452FC7-1F14-4F50-AFF1-8FEFA43019D8}" srcOrd="1" destOrd="0" presId="urn:microsoft.com/office/officeart/2005/8/layout/list1"/>
    <dgm:cxn modelId="{31888C0D-69D0-4F06-86D6-9B3A28C9E697}" type="presOf" srcId="{FAC69486-9232-4962-92FC-9DA1BC383C3E}" destId="{2C5E062F-228B-4D2E-A189-C6B98A9DC498}" srcOrd="0" destOrd="1" presId="urn:microsoft.com/office/officeart/2005/8/layout/list1"/>
    <dgm:cxn modelId="{18635715-B73D-45D1-9041-E7FC0D2B7C98}" type="presOf" srcId="{A97E3C64-03C2-4C9D-A6CC-ACD54E663C91}" destId="{8C7C7CAD-F670-4F3F-94C0-97B8630371FA}" srcOrd="0" destOrd="0" presId="urn:microsoft.com/office/officeart/2005/8/layout/list1"/>
    <dgm:cxn modelId="{75A3BB33-BB46-4EB1-B92F-B6852DE98B8C}" srcId="{A97E3C64-03C2-4C9D-A6CC-ACD54E663C91}" destId="{FAC69486-9232-4962-92FC-9DA1BC383C3E}" srcOrd="1" destOrd="0" parTransId="{E06B827E-D4D5-4F95-B95C-2755436B7822}" sibTransId="{8C3111CD-11A8-4239-B0D1-42310B672C80}"/>
    <dgm:cxn modelId="{9838C03A-AFF1-4074-ACAF-7C09A46A4FFE}" type="presOf" srcId="{3761A61B-2EFF-446B-A582-0A012963F2A2}" destId="{C3F4CE94-CEC7-4559-B437-2DD22ACFFF21}" srcOrd="0" destOrd="2" presId="urn:microsoft.com/office/officeart/2005/8/layout/list1"/>
    <dgm:cxn modelId="{9C475348-C19B-4086-A4EE-A5F85ADF64E5}" type="presOf" srcId="{31626F43-2BAD-4659-9A8D-2F7E37646B5F}" destId="{62CCC685-39C6-41E8-8224-CA30A8D5CB7F}" srcOrd="0" destOrd="0" presId="urn:microsoft.com/office/officeart/2005/8/layout/list1"/>
    <dgm:cxn modelId="{A37E9868-DCEA-446A-8ECA-48E3B04A58C0}" srcId="{A97E3C64-03C2-4C9D-A6CC-ACD54E663C91}" destId="{0B6B3588-7FA1-4396-A61F-B05B69F5BE9F}" srcOrd="2" destOrd="0" parTransId="{21DDDBD9-6AA6-4283-A6CF-28CD1014ABCE}" sibTransId="{B687FEF3-9078-4E89-AFCE-EF40D6AFA15F}"/>
    <dgm:cxn modelId="{B123AF4B-699A-4508-8505-083CCBC50E47}" srcId="{A97E3C64-03C2-4C9D-A6CC-ACD54E663C91}" destId="{2E96C637-A0D2-40BE-8D3E-0D33DA386995}" srcOrd="0" destOrd="0" parTransId="{6877CE41-F47E-4CA6-B4BC-A69BDCE11B2F}" sibTransId="{CA72A7A8-77AC-4B97-B94B-51D94A53DC51}"/>
    <dgm:cxn modelId="{1B9FC572-D4CB-40E1-9C44-6C2AF1045EE1}" srcId="{31626F43-2BAD-4659-9A8D-2F7E37646B5F}" destId="{DB3F0CF4-FFC8-422D-B067-2095A7803AA1}" srcOrd="0" destOrd="0" parTransId="{59BE2A7D-B07A-4BFC-90C3-ADBAB6A6432E}" sibTransId="{C7DBD618-1AA7-43EF-9A63-17E60927B5FC}"/>
    <dgm:cxn modelId="{0AD8B078-1C8E-4BE8-9382-1C5C86118A62}" type="presOf" srcId="{DB3F0CF4-FFC8-422D-B067-2095A7803AA1}" destId="{728CFC37-FBF8-40C7-A908-A4697D9D2D11}" srcOrd="1" destOrd="0" presId="urn:microsoft.com/office/officeart/2005/8/layout/list1"/>
    <dgm:cxn modelId="{14DA0D8F-44C5-4CB8-A883-BDDC201B8EAE}" type="presOf" srcId="{DB3F0CF4-FFC8-422D-B067-2095A7803AA1}" destId="{E24318D5-1A4E-4993-8B42-E8721C2D98B5}" srcOrd="0" destOrd="0" presId="urn:microsoft.com/office/officeart/2005/8/layout/list1"/>
    <dgm:cxn modelId="{1AD8CEA1-C4C0-4915-BEFE-F2F5EDD0E87C}" type="presOf" srcId="{CEBFEFCD-C9FE-4D65-B926-C8516E9FD78F}" destId="{C3F4CE94-CEC7-4559-B437-2DD22ACFFF21}" srcOrd="0" destOrd="1" presId="urn:microsoft.com/office/officeart/2005/8/layout/list1"/>
    <dgm:cxn modelId="{39F06EA2-69C8-4243-A4B8-3CFAD71D06BE}" srcId="{DB3F0CF4-FFC8-422D-B067-2095A7803AA1}" destId="{3761A61B-2EFF-446B-A582-0A012963F2A2}" srcOrd="2" destOrd="0" parTransId="{58058758-BD5F-44BC-AC9E-BE555EBCF562}" sibTransId="{DDE5FED3-629C-40F6-89FD-5DEC7AD7048D}"/>
    <dgm:cxn modelId="{4608A3AA-D20D-4B9D-A224-FDD89AC10FB4}" srcId="{31626F43-2BAD-4659-9A8D-2F7E37646B5F}" destId="{A97E3C64-03C2-4C9D-A6CC-ACD54E663C91}" srcOrd="1" destOrd="0" parTransId="{95FDDED7-1A76-4ED6-8ECF-5D180A2E7205}" sibTransId="{A0411E75-8172-4A50-814A-1CEEC44BE3BB}"/>
    <dgm:cxn modelId="{F0F878C5-BC29-40B6-966F-D1ACA9738A08}" type="presOf" srcId="{0B6B3588-7FA1-4396-A61F-B05B69F5BE9F}" destId="{2C5E062F-228B-4D2E-A189-C6B98A9DC498}" srcOrd="0" destOrd="2" presId="urn:microsoft.com/office/officeart/2005/8/layout/list1"/>
    <dgm:cxn modelId="{7230D5D3-C542-46C0-937A-5623C3F8147E}" type="presOf" srcId="{2E96C637-A0D2-40BE-8D3E-0D33DA386995}" destId="{2C5E062F-228B-4D2E-A189-C6B98A9DC498}" srcOrd="0" destOrd="0" presId="urn:microsoft.com/office/officeart/2005/8/layout/list1"/>
    <dgm:cxn modelId="{8675EEEE-4EEF-4D09-8BF9-CE2ED0B8D533}" srcId="{DB3F0CF4-FFC8-422D-B067-2095A7803AA1}" destId="{2E9EC4C4-2075-4625-8914-E0C872059E8E}" srcOrd="0" destOrd="0" parTransId="{50831DF1-0CD6-4832-AB9D-CD3C977F78B1}" sibTransId="{101E0CD0-B6D8-40E1-A101-A6F7F63323FB}"/>
    <dgm:cxn modelId="{1D6394F4-715A-45DE-BFF0-6DF70C37A28C}" type="presOf" srcId="{2E9EC4C4-2075-4625-8914-E0C872059E8E}" destId="{C3F4CE94-CEC7-4559-B437-2DD22ACFFF21}" srcOrd="0" destOrd="0" presId="urn:microsoft.com/office/officeart/2005/8/layout/list1"/>
    <dgm:cxn modelId="{A35301FF-DD69-4758-A26C-F69B385197EE}" srcId="{DB3F0CF4-FFC8-422D-B067-2095A7803AA1}" destId="{CEBFEFCD-C9FE-4D65-B926-C8516E9FD78F}" srcOrd="1" destOrd="0" parTransId="{D1F60E5B-D98D-4B87-9364-234DA499F81B}" sibTransId="{3651F283-B1E5-47F8-B110-3C288852F573}"/>
    <dgm:cxn modelId="{059DE2A5-E9C7-447A-971D-2BD462D726F0}" type="presParOf" srcId="{62CCC685-39C6-41E8-8224-CA30A8D5CB7F}" destId="{7C5F8303-D4A2-458B-BB24-C1AE887E98B4}" srcOrd="0" destOrd="0" presId="urn:microsoft.com/office/officeart/2005/8/layout/list1"/>
    <dgm:cxn modelId="{33A0C86E-0B5B-46B5-B145-BA1255581F82}" type="presParOf" srcId="{7C5F8303-D4A2-458B-BB24-C1AE887E98B4}" destId="{E24318D5-1A4E-4993-8B42-E8721C2D98B5}" srcOrd="0" destOrd="0" presId="urn:microsoft.com/office/officeart/2005/8/layout/list1"/>
    <dgm:cxn modelId="{BADFC945-1BBE-4CF5-90DD-E8683E43C18C}" type="presParOf" srcId="{7C5F8303-D4A2-458B-BB24-C1AE887E98B4}" destId="{728CFC37-FBF8-40C7-A908-A4697D9D2D11}" srcOrd="1" destOrd="0" presId="urn:microsoft.com/office/officeart/2005/8/layout/list1"/>
    <dgm:cxn modelId="{1B08908A-5905-44FD-96F5-0F13F4C8352E}" type="presParOf" srcId="{62CCC685-39C6-41E8-8224-CA30A8D5CB7F}" destId="{B24674EB-032E-4B72-8264-B6D5138C9E7F}" srcOrd="1" destOrd="0" presId="urn:microsoft.com/office/officeart/2005/8/layout/list1"/>
    <dgm:cxn modelId="{237B637C-3C52-48EE-A6BB-8039488CB5AA}" type="presParOf" srcId="{62CCC685-39C6-41E8-8224-CA30A8D5CB7F}" destId="{C3F4CE94-CEC7-4559-B437-2DD22ACFFF21}" srcOrd="2" destOrd="0" presId="urn:microsoft.com/office/officeart/2005/8/layout/list1"/>
    <dgm:cxn modelId="{868E7C87-7BE6-40CB-A8F6-0413A5AD9EA7}" type="presParOf" srcId="{62CCC685-39C6-41E8-8224-CA30A8D5CB7F}" destId="{DC7983B6-1365-48D1-96A2-EA4C77BE096F}" srcOrd="3" destOrd="0" presId="urn:microsoft.com/office/officeart/2005/8/layout/list1"/>
    <dgm:cxn modelId="{92E305EC-8EF6-4B04-99E5-8C1927FC1136}" type="presParOf" srcId="{62CCC685-39C6-41E8-8224-CA30A8D5CB7F}" destId="{AA9FC47F-7504-4030-9216-D1E954DCDE42}" srcOrd="4" destOrd="0" presId="urn:microsoft.com/office/officeart/2005/8/layout/list1"/>
    <dgm:cxn modelId="{B87E516D-7784-48FF-B17F-E2C85BECFB9C}" type="presParOf" srcId="{AA9FC47F-7504-4030-9216-D1E954DCDE42}" destId="{8C7C7CAD-F670-4F3F-94C0-97B8630371FA}" srcOrd="0" destOrd="0" presId="urn:microsoft.com/office/officeart/2005/8/layout/list1"/>
    <dgm:cxn modelId="{5E0074D6-B23A-43BA-AA9D-37394D712621}" type="presParOf" srcId="{AA9FC47F-7504-4030-9216-D1E954DCDE42}" destId="{C1452FC7-1F14-4F50-AFF1-8FEFA43019D8}" srcOrd="1" destOrd="0" presId="urn:microsoft.com/office/officeart/2005/8/layout/list1"/>
    <dgm:cxn modelId="{0D50D08D-476D-4B22-94B9-F37A3E8C96F1}" type="presParOf" srcId="{62CCC685-39C6-41E8-8224-CA30A8D5CB7F}" destId="{62C1084B-7D9A-4B7B-96DB-96E4020D93E9}" srcOrd="5" destOrd="0" presId="urn:microsoft.com/office/officeart/2005/8/layout/list1"/>
    <dgm:cxn modelId="{7F2291C0-5D4B-4139-8FB0-EA835B289985}" type="presParOf" srcId="{62CCC685-39C6-41E8-8224-CA30A8D5CB7F}" destId="{2C5E062F-228B-4D2E-A189-C6B98A9DC49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B842CDF-C863-4B48-880F-D71828261666}"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389EEE5B-7726-4533-8507-DA336AF14E3E}">
      <dgm:prSet/>
      <dgm:spPr/>
      <dgm:t>
        <a:bodyPr/>
        <a:lstStyle/>
        <a:p>
          <a:r>
            <a:rPr lang="en-US" b="1">
              <a:latin typeface="Times New Roman" panose="02020603050405020304" pitchFamily="18" charset="0"/>
              <a:cs typeface="Times New Roman" panose="02020603050405020304" pitchFamily="18" charset="0"/>
            </a:rPr>
            <a:t>Machine Learning Models</a:t>
          </a:r>
          <a:endParaRPr lang="en-US">
            <a:latin typeface="Times New Roman" panose="02020603050405020304" pitchFamily="18" charset="0"/>
            <a:cs typeface="Times New Roman" panose="02020603050405020304" pitchFamily="18" charset="0"/>
          </a:endParaRPr>
        </a:p>
      </dgm:t>
    </dgm:pt>
    <dgm:pt modelId="{068CF2C4-E9BE-4307-933F-38FCEF64A90A}" type="parTrans" cxnId="{60E17A13-592F-48F8-A4E9-F6B2ED2176A2}">
      <dgm:prSet/>
      <dgm:spPr/>
      <dgm:t>
        <a:bodyPr/>
        <a:lstStyle/>
        <a:p>
          <a:endParaRPr lang="en-US">
            <a:latin typeface="Times New Roman" panose="02020603050405020304" pitchFamily="18" charset="0"/>
            <a:cs typeface="Times New Roman" panose="02020603050405020304" pitchFamily="18" charset="0"/>
          </a:endParaRPr>
        </a:p>
      </dgm:t>
    </dgm:pt>
    <dgm:pt modelId="{80F65C57-5CBA-483F-A8BB-D3439838A3B3}" type="sibTrans" cxnId="{60E17A13-592F-48F8-A4E9-F6B2ED2176A2}">
      <dgm:prSet/>
      <dgm:spPr/>
      <dgm:t>
        <a:bodyPr/>
        <a:lstStyle/>
        <a:p>
          <a:endParaRPr lang="en-US">
            <a:latin typeface="Times New Roman" panose="02020603050405020304" pitchFamily="18" charset="0"/>
            <a:cs typeface="Times New Roman" panose="02020603050405020304" pitchFamily="18" charset="0"/>
          </a:endParaRPr>
        </a:p>
      </dgm:t>
    </dgm:pt>
    <dgm:pt modelId="{3F58CA21-7136-4F8B-88A0-16F29A7E698E}">
      <dgm:prSet/>
      <dgm:spPr/>
      <dgm:t>
        <a:bodyPr/>
        <a:lstStyle/>
        <a:p>
          <a:r>
            <a:rPr lang="en-US" b="1" i="1" dirty="0">
              <a:latin typeface="Times New Roman" panose="02020603050405020304" pitchFamily="18" charset="0"/>
              <a:cs typeface="Times New Roman" panose="02020603050405020304" pitchFamily="18" charset="0"/>
            </a:rPr>
            <a:t>Random Forest</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Known for handling high-dimensional data and providing feature-importance insights.</a:t>
          </a:r>
        </a:p>
      </dgm:t>
    </dgm:pt>
    <dgm:pt modelId="{283F2A2D-2A52-45A6-8D18-8115DBB3CAB9}" type="parTrans" cxnId="{8C299FA7-4192-431C-B8C0-1C7DF2169A4C}">
      <dgm:prSet/>
      <dgm:spPr/>
      <dgm:t>
        <a:bodyPr/>
        <a:lstStyle/>
        <a:p>
          <a:endParaRPr lang="en-US">
            <a:latin typeface="Times New Roman" panose="02020603050405020304" pitchFamily="18" charset="0"/>
            <a:cs typeface="Times New Roman" panose="02020603050405020304" pitchFamily="18" charset="0"/>
          </a:endParaRPr>
        </a:p>
      </dgm:t>
    </dgm:pt>
    <dgm:pt modelId="{20BFBC9A-04C4-403B-9F72-688C0492B2D3}" type="sibTrans" cxnId="{8C299FA7-4192-431C-B8C0-1C7DF2169A4C}">
      <dgm:prSet/>
      <dgm:spPr/>
      <dgm:t>
        <a:bodyPr/>
        <a:lstStyle/>
        <a:p>
          <a:endParaRPr lang="en-US">
            <a:latin typeface="Times New Roman" panose="02020603050405020304" pitchFamily="18" charset="0"/>
            <a:cs typeface="Times New Roman" panose="02020603050405020304" pitchFamily="18" charset="0"/>
          </a:endParaRPr>
        </a:p>
      </dgm:t>
    </dgm:pt>
    <dgm:pt modelId="{EB942C52-B281-457B-93AE-97C3F38D85C4}">
      <dgm:prSet/>
      <dgm:spPr/>
      <dgm:t>
        <a:bodyPr/>
        <a:lstStyle/>
        <a:p>
          <a:r>
            <a:rPr lang="en-US" b="1" i="1" dirty="0" err="1">
              <a:latin typeface="Times New Roman" panose="02020603050405020304" pitchFamily="18" charset="0"/>
              <a:cs typeface="Times New Roman" panose="02020603050405020304" pitchFamily="18" charset="0"/>
            </a:rPr>
            <a:t>XGBoost</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Capable of achieving high accuracy by focusing on misclassified samples and iteratively refining the model. </a:t>
          </a:r>
          <a:r>
            <a:rPr lang="en-US" dirty="0" err="1">
              <a:latin typeface="Times New Roman" panose="02020603050405020304" pitchFamily="18" charset="0"/>
              <a:cs typeface="Times New Roman" panose="02020603050405020304" pitchFamily="18" charset="0"/>
            </a:rPr>
            <a:t>XGBoost’s</a:t>
          </a:r>
          <a:r>
            <a:rPr lang="en-US" dirty="0">
              <a:latin typeface="Times New Roman" panose="02020603050405020304" pitchFamily="18" charset="0"/>
              <a:cs typeface="Times New Roman" panose="02020603050405020304" pitchFamily="18" charset="0"/>
            </a:rPr>
            <a:t> flexibility and scalability make it a strong choice for large-scale genomic datasets.</a:t>
          </a:r>
        </a:p>
      </dgm:t>
    </dgm:pt>
    <dgm:pt modelId="{890E083C-BF4A-46B9-889A-5DEB9A67C625}" type="parTrans" cxnId="{E3120FA7-1B2F-4DBF-B5C2-954EFFA605E0}">
      <dgm:prSet/>
      <dgm:spPr/>
      <dgm:t>
        <a:bodyPr/>
        <a:lstStyle/>
        <a:p>
          <a:endParaRPr lang="en-US">
            <a:latin typeface="Times New Roman" panose="02020603050405020304" pitchFamily="18" charset="0"/>
            <a:cs typeface="Times New Roman" panose="02020603050405020304" pitchFamily="18" charset="0"/>
          </a:endParaRPr>
        </a:p>
      </dgm:t>
    </dgm:pt>
    <dgm:pt modelId="{DC1C4A32-4A25-463F-9A9E-CC4D01584A5B}" type="sibTrans" cxnId="{E3120FA7-1B2F-4DBF-B5C2-954EFFA605E0}">
      <dgm:prSet/>
      <dgm:spPr/>
      <dgm:t>
        <a:bodyPr/>
        <a:lstStyle/>
        <a:p>
          <a:endParaRPr lang="en-US">
            <a:latin typeface="Times New Roman" panose="02020603050405020304" pitchFamily="18" charset="0"/>
            <a:cs typeface="Times New Roman" panose="02020603050405020304" pitchFamily="18" charset="0"/>
          </a:endParaRPr>
        </a:p>
      </dgm:t>
    </dgm:pt>
    <dgm:pt modelId="{93F4BE02-747D-415D-AFD5-79D2599AD885}">
      <dgm:prSet/>
      <dgm:spPr/>
      <dgm:t>
        <a:bodyPr/>
        <a:lstStyle/>
        <a:p>
          <a:r>
            <a:rPr lang="en-US" b="1" dirty="0">
              <a:latin typeface="Times New Roman" panose="02020603050405020304" pitchFamily="18" charset="0"/>
              <a:cs typeface="Times New Roman" panose="02020603050405020304" pitchFamily="18" charset="0"/>
            </a:rPr>
            <a:t>Deep Learning Models</a:t>
          </a:r>
          <a:r>
            <a:rPr lang="en-US" dirty="0">
              <a:latin typeface="Times New Roman" panose="02020603050405020304" pitchFamily="18" charset="0"/>
              <a:cs typeface="Times New Roman" panose="02020603050405020304" pitchFamily="18" charset="0"/>
            </a:rPr>
            <a:t> </a:t>
          </a:r>
        </a:p>
      </dgm:t>
    </dgm:pt>
    <dgm:pt modelId="{98DC4DF4-66B8-4754-95DD-82977AEF62FB}" type="parTrans" cxnId="{0B791E6F-FEC0-4CE2-A5F6-1AF2DFE6D909}">
      <dgm:prSet/>
      <dgm:spPr/>
      <dgm:t>
        <a:bodyPr/>
        <a:lstStyle/>
        <a:p>
          <a:endParaRPr lang="en-US">
            <a:latin typeface="Times New Roman" panose="02020603050405020304" pitchFamily="18" charset="0"/>
            <a:cs typeface="Times New Roman" panose="02020603050405020304" pitchFamily="18" charset="0"/>
          </a:endParaRPr>
        </a:p>
      </dgm:t>
    </dgm:pt>
    <dgm:pt modelId="{94AEF5AE-0E52-40CE-9864-6DBA4478B439}" type="sibTrans" cxnId="{0B791E6F-FEC0-4CE2-A5F6-1AF2DFE6D909}">
      <dgm:prSet/>
      <dgm:spPr/>
      <dgm:t>
        <a:bodyPr/>
        <a:lstStyle/>
        <a:p>
          <a:endParaRPr lang="en-US">
            <a:latin typeface="Times New Roman" panose="02020603050405020304" pitchFamily="18" charset="0"/>
            <a:cs typeface="Times New Roman" panose="02020603050405020304" pitchFamily="18" charset="0"/>
          </a:endParaRPr>
        </a:p>
      </dgm:t>
    </dgm:pt>
    <dgm:pt modelId="{5D0F7430-A531-4978-9046-AE050F659C27}">
      <dgm:prSet/>
      <dgm:spPr/>
      <dgm:t>
        <a:bodyPr/>
        <a:lstStyle/>
        <a:p>
          <a:r>
            <a:rPr lang="en-US" dirty="0">
              <a:latin typeface="Times New Roman" panose="02020603050405020304" pitchFamily="18" charset="0"/>
              <a:cs typeface="Times New Roman" panose="02020603050405020304" pitchFamily="18" charset="0"/>
            </a:rPr>
            <a:t>Applied due to their capability to recognize spatial dependencies within sequence patterns.</a:t>
          </a:r>
        </a:p>
      </dgm:t>
    </dgm:pt>
    <dgm:pt modelId="{C0283663-068F-4386-B7C4-F63CB0B5F6CE}" type="parTrans" cxnId="{45E6B4E5-C886-4F15-ACA1-E738E60FB583}">
      <dgm:prSet/>
      <dgm:spPr/>
      <dgm:t>
        <a:bodyPr/>
        <a:lstStyle/>
        <a:p>
          <a:endParaRPr lang="en-US">
            <a:latin typeface="Times New Roman" panose="02020603050405020304" pitchFamily="18" charset="0"/>
            <a:cs typeface="Times New Roman" panose="02020603050405020304" pitchFamily="18" charset="0"/>
          </a:endParaRPr>
        </a:p>
      </dgm:t>
    </dgm:pt>
    <dgm:pt modelId="{E2BA4246-23C4-46C8-82D5-D416B3092C82}" type="sibTrans" cxnId="{45E6B4E5-C886-4F15-ACA1-E738E60FB583}">
      <dgm:prSet/>
      <dgm:spPr/>
      <dgm:t>
        <a:bodyPr/>
        <a:lstStyle/>
        <a:p>
          <a:endParaRPr lang="en-US">
            <a:latin typeface="Times New Roman" panose="02020603050405020304" pitchFamily="18" charset="0"/>
            <a:cs typeface="Times New Roman" panose="02020603050405020304" pitchFamily="18" charset="0"/>
          </a:endParaRPr>
        </a:p>
      </dgm:t>
    </dgm:pt>
    <dgm:pt modelId="{EA627D0B-105B-43F4-85DC-3CA472551135}">
      <dgm:prSet/>
      <dgm:spPr/>
      <dgm:t>
        <a:bodyPr/>
        <a:lstStyle/>
        <a:p>
          <a:r>
            <a:rPr lang="en-US" dirty="0">
              <a:latin typeface="Times New Roman" panose="02020603050405020304" pitchFamily="18" charset="0"/>
              <a:cs typeface="Times New Roman" panose="02020603050405020304" pitchFamily="18" charset="0"/>
            </a:rPr>
            <a:t>Layers of convolutional filters capture sequential dependencies, which are flattened and passed through fully connected layers for final classification.</a:t>
          </a:r>
        </a:p>
      </dgm:t>
    </dgm:pt>
    <dgm:pt modelId="{D818A9E0-A795-49B7-B647-FCD48C8B50B6}" type="parTrans" cxnId="{14EB75AD-8093-4436-943E-A85FE3555638}">
      <dgm:prSet/>
      <dgm:spPr/>
      <dgm:t>
        <a:bodyPr/>
        <a:lstStyle/>
        <a:p>
          <a:endParaRPr lang="en-US">
            <a:latin typeface="Times New Roman" panose="02020603050405020304" pitchFamily="18" charset="0"/>
            <a:cs typeface="Times New Roman" panose="02020603050405020304" pitchFamily="18" charset="0"/>
          </a:endParaRPr>
        </a:p>
      </dgm:t>
    </dgm:pt>
    <dgm:pt modelId="{2C080AAE-C8FD-4C68-BD9F-A51F03AC8293}" type="sibTrans" cxnId="{14EB75AD-8093-4436-943E-A85FE3555638}">
      <dgm:prSet/>
      <dgm:spPr/>
      <dgm:t>
        <a:bodyPr/>
        <a:lstStyle/>
        <a:p>
          <a:endParaRPr lang="en-US">
            <a:latin typeface="Times New Roman" panose="02020603050405020304" pitchFamily="18" charset="0"/>
            <a:cs typeface="Times New Roman" panose="02020603050405020304" pitchFamily="18" charset="0"/>
          </a:endParaRPr>
        </a:p>
      </dgm:t>
    </dgm:pt>
    <dgm:pt modelId="{15D0BFC9-7B64-4812-A7F5-E7519B40688D}">
      <dgm:prSet/>
      <dgm:spPr/>
      <dgm:t>
        <a:bodyPr/>
        <a:lstStyle/>
        <a:p>
          <a:r>
            <a:rPr lang="en-US" b="1" dirty="0">
              <a:latin typeface="Times New Roman" panose="02020603050405020304" pitchFamily="18" charset="0"/>
              <a:cs typeface="Times New Roman" panose="02020603050405020304" pitchFamily="18" charset="0"/>
            </a:rPr>
            <a:t>Graph-Based Models </a:t>
          </a:r>
          <a:endParaRPr lang="en-US" dirty="0">
            <a:latin typeface="Times New Roman" panose="02020603050405020304" pitchFamily="18" charset="0"/>
            <a:cs typeface="Times New Roman" panose="02020603050405020304" pitchFamily="18" charset="0"/>
          </a:endParaRPr>
        </a:p>
      </dgm:t>
    </dgm:pt>
    <dgm:pt modelId="{3BCA8726-8B7B-4B9B-9724-831A80E4ABC9}" type="parTrans" cxnId="{2AE7CF91-5568-4712-B3C6-B323FE084706}">
      <dgm:prSet/>
      <dgm:spPr/>
      <dgm:t>
        <a:bodyPr/>
        <a:lstStyle/>
        <a:p>
          <a:endParaRPr lang="en-US">
            <a:latin typeface="Times New Roman" panose="02020603050405020304" pitchFamily="18" charset="0"/>
            <a:cs typeface="Times New Roman" panose="02020603050405020304" pitchFamily="18" charset="0"/>
          </a:endParaRPr>
        </a:p>
      </dgm:t>
    </dgm:pt>
    <dgm:pt modelId="{5D88982E-D3E1-4D4D-813B-CB13E2C9B923}" type="sibTrans" cxnId="{2AE7CF91-5568-4712-B3C6-B323FE084706}">
      <dgm:prSet/>
      <dgm:spPr/>
      <dgm:t>
        <a:bodyPr/>
        <a:lstStyle/>
        <a:p>
          <a:endParaRPr lang="en-US">
            <a:latin typeface="Times New Roman" panose="02020603050405020304" pitchFamily="18" charset="0"/>
            <a:cs typeface="Times New Roman" panose="02020603050405020304" pitchFamily="18" charset="0"/>
          </a:endParaRPr>
        </a:p>
      </dgm:t>
    </dgm:pt>
    <dgm:pt modelId="{23F4460E-9EE9-44C2-B712-AE1CCC428F5F}">
      <dgm:prSet/>
      <dgm:spPr/>
      <dgm:t>
        <a:bodyPr/>
        <a:lstStyle/>
        <a:p>
          <a:r>
            <a:rPr lang="en-US" dirty="0">
              <a:latin typeface="Times New Roman" panose="02020603050405020304" pitchFamily="18" charset="0"/>
              <a:cs typeface="Times New Roman" panose="02020603050405020304" pitchFamily="18" charset="0"/>
            </a:rPr>
            <a:t>Sequences are represented as nodes in a graph, with edges representing relationships between sequences.</a:t>
          </a:r>
        </a:p>
      </dgm:t>
    </dgm:pt>
    <dgm:pt modelId="{19402523-0FB3-4CBA-9E79-C1664367477C}" type="parTrans" cxnId="{04177649-7F60-4C6D-BE6F-B14C02F90624}">
      <dgm:prSet/>
      <dgm:spPr/>
      <dgm:t>
        <a:bodyPr/>
        <a:lstStyle/>
        <a:p>
          <a:endParaRPr lang="en-US">
            <a:latin typeface="Times New Roman" panose="02020603050405020304" pitchFamily="18" charset="0"/>
            <a:cs typeface="Times New Roman" panose="02020603050405020304" pitchFamily="18" charset="0"/>
          </a:endParaRPr>
        </a:p>
      </dgm:t>
    </dgm:pt>
    <dgm:pt modelId="{0E78C9D3-6DCB-4E86-9CC3-818822837A92}" type="sibTrans" cxnId="{04177649-7F60-4C6D-BE6F-B14C02F90624}">
      <dgm:prSet/>
      <dgm:spPr/>
      <dgm:t>
        <a:bodyPr/>
        <a:lstStyle/>
        <a:p>
          <a:endParaRPr lang="en-US">
            <a:latin typeface="Times New Roman" panose="02020603050405020304" pitchFamily="18" charset="0"/>
            <a:cs typeface="Times New Roman" panose="02020603050405020304" pitchFamily="18" charset="0"/>
          </a:endParaRPr>
        </a:p>
      </dgm:t>
    </dgm:pt>
    <dgm:pt modelId="{E6A22692-01D0-4C3C-95B8-54B1BA9BB728}">
      <dgm:prSet/>
      <dgm:spPr/>
      <dgm:t>
        <a:bodyPr/>
        <a:lstStyle/>
        <a:p>
          <a:r>
            <a:rPr lang="en-US" dirty="0">
              <a:latin typeface="Times New Roman" panose="02020603050405020304" pitchFamily="18" charset="0"/>
              <a:cs typeface="Times New Roman" panose="02020603050405020304" pitchFamily="18" charset="0"/>
            </a:rPr>
            <a:t>Allows for relational data capture, which may reveal insights into pathogenicity based on how similar or connected a sequence is to known pathogens.</a:t>
          </a:r>
        </a:p>
      </dgm:t>
    </dgm:pt>
    <dgm:pt modelId="{58ECF566-B560-4E03-944A-9C9256669CA8}" type="parTrans" cxnId="{1F1A887B-E1F5-4083-9E59-DB05AAA1B8DB}">
      <dgm:prSet/>
      <dgm:spPr/>
      <dgm:t>
        <a:bodyPr/>
        <a:lstStyle/>
        <a:p>
          <a:endParaRPr lang="en-US">
            <a:latin typeface="Times New Roman" panose="02020603050405020304" pitchFamily="18" charset="0"/>
            <a:cs typeface="Times New Roman" panose="02020603050405020304" pitchFamily="18" charset="0"/>
          </a:endParaRPr>
        </a:p>
      </dgm:t>
    </dgm:pt>
    <dgm:pt modelId="{A88D3834-3F6A-4480-978D-C8AD2DF94454}" type="sibTrans" cxnId="{1F1A887B-E1F5-4083-9E59-DB05AAA1B8DB}">
      <dgm:prSet/>
      <dgm:spPr/>
      <dgm:t>
        <a:bodyPr/>
        <a:lstStyle/>
        <a:p>
          <a:endParaRPr lang="en-US">
            <a:latin typeface="Times New Roman" panose="02020603050405020304" pitchFamily="18" charset="0"/>
            <a:cs typeface="Times New Roman" panose="02020603050405020304" pitchFamily="18" charset="0"/>
          </a:endParaRPr>
        </a:p>
      </dgm:t>
    </dgm:pt>
    <dgm:pt modelId="{1EF1BBE0-AC5B-4F37-A742-51CD184A7587}">
      <dgm:prSet/>
      <dgm:spPr/>
      <dgm:t>
        <a:bodyPr/>
        <a:lstStyle/>
        <a:p>
          <a:r>
            <a:rPr lang="en-US" b="1">
              <a:latin typeface="Times New Roman" panose="02020603050405020304" pitchFamily="18" charset="0"/>
              <a:cs typeface="Times New Roman" panose="02020603050405020304" pitchFamily="18" charset="0"/>
            </a:rPr>
            <a:t>Binary Prediction Task</a:t>
          </a:r>
          <a:endParaRPr lang="en-US">
            <a:latin typeface="Times New Roman" panose="02020603050405020304" pitchFamily="18" charset="0"/>
            <a:cs typeface="Times New Roman" panose="02020603050405020304" pitchFamily="18" charset="0"/>
          </a:endParaRPr>
        </a:p>
      </dgm:t>
    </dgm:pt>
    <dgm:pt modelId="{92F4B949-1F1F-4E68-ACDD-802022A7B871}" type="parTrans" cxnId="{D01EA16F-7C56-499C-81A9-7B97FA55F757}">
      <dgm:prSet/>
      <dgm:spPr/>
      <dgm:t>
        <a:bodyPr/>
        <a:lstStyle/>
        <a:p>
          <a:endParaRPr lang="en-US">
            <a:latin typeface="Times New Roman" panose="02020603050405020304" pitchFamily="18" charset="0"/>
            <a:cs typeface="Times New Roman" panose="02020603050405020304" pitchFamily="18" charset="0"/>
          </a:endParaRPr>
        </a:p>
      </dgm:t>
    </dgm:pt>
    <dgm:pt modelId="{91E485F5-73AF-4958-A450-96B496F0DBDB}" type="sibTrans" cxnId="{D01EA16F-7C56-499C-81A9-7B97FA55F757}">
      <dgm:prSet/>
      <dgm:spPr/>
      <dgm:t>
        <a:bodyPr/>
        <a:lstStyle/>
        <a:p>
          <a:endParaRPr lang="en-US">
            <a:latin typeface="Times New Roman" panose="02020603050405020304" pitchFamily="18" charset="0"/>
            <a:cs typeface="Times New Roman" panose="02020603050405020304" pitchFamily="18" charset="0"/>
          </a:endParaRPr>
        </a:p>
      </dgm:t>
    </dgm:pt>
    <dgm:pt modelId="{865612AA-0590-40E4-8D15-FBC953017421}">
      <dgm:prSet/>
      <dgm:spPr/>
      <dgm:t>
        <a:bodyPr/>
        <a:lstStyle/>
        <a:p>
          <a:r>
            <a:rPr lang="en-US" dirty="0">
              <a:latin typeface="Times New Roman" panose="02020603050405020304" pitchFamily="18" charset="0"/>
              <a:cs typeface="Times New Roman" panose="02020603050405020304" pitchFamily="18" charset="0"/>
            </a:rPr>
            <a:t>All models are trained to classify input sequences as either </a:t>
          </a:r>
          <a:r>
            <a:rPr lang="en-US" i="1" dirty="0">
              <a:latin typeface="Times New Roman" panose="02020603050405020304" pitchFamily="18" charset="0"/>
              <a:cs typeface="Times New Roman" panose="02020603050405020304" pitchFamily="18" charset="0"/>
            </a:rPr>
            <a:t>pathogenic</a:t>
          </a:r>
          <a:r>
            <a:rPr lang="en-US" dirty="0">
              <a:latin typeface="Times New Roman" panose="02020603050405020304" pitchFamily="18" charset="0"/>
              <a:cs typeface="Times New Roman" panose="02020603050405020304" pitchFamily="18" charset="0"/>
            </a:rPr>
            <a:t> or </a:t>
          </a:r>
          <a:r>
            <a:rPr lang="en-US" i="1" dirty="0">
              <a:latin typeface="Times New Roman" panose="02020603050405020304" pitchFamily="18" charset="0"/>
              <a:cs typeface="Times New Roman" panose="02020603050405020304" pitchFamily="18" charset="0"/>
            </a:rPr>
            <a:t>nonpathogenic</a:t>
          </a:r>
          <a:r>
            <a:rPr lang="en-US" dirty="0">
              <a:latin typeface="Times New Roman" panose="02020603050405020304" pitchFamily="18" charset="0"/>
              <a:cs typeface="Times New Roman" panose="02020603050405020304" pitchFamily="18" charset="0"/>
            </a:rPr>
            <a:t>, using binary cross-entropy loss for optimization in the case of DL models.</a:t>
          </a:r>
        </a:p>
      </dgm:t>
    </dgm:pt>
    <dgm:pt modelId="{E559B750-4FDC-44F4-8961-39D7BA8AE081}" type="parTrans" cxnId="{B0C07849-C3F8-4642-8709-336DB1064097}">
      <dgm:prSet/>
      <dgm:spPr/>
      <dgm:t>
        <a:bodyPr/>
        <a:lstStyle/>
        <a:p>
          <a:endParaRPr lang="en-US">
            <a:latin typeface="Times New Roman" panose="02020603050405020304" pitchFamily="18" charset="0"/>
            <a:cs typeface="Times New Roman" panose="02020603050405020304" pitchFamily="18" charset="0"/>
          </a:endParaRPr>
        </a:p>
      </dgm:t>
    </dgm:pt>
    <dgm:pt modelId="{AC36F0DB-7E23-4B98-A502-A63755D55D5C}" type="sibTrans" cxnId="{B0C07849-C3F8-4642-8709-336DB1064097}">
      <dgm:prSet/>
      <dgm:spPr/>
      <dgm:t>
        <a:bodyPr/>
        <a:lstStyle/>
        <a:p>
          <a:endParaRPr lang="en-US">
            <a:latin typeface="Times New Roman" panose="02020603050405020304" pitchFamily="18" charset="0"/>
            <a:cs typeface="Times New Roman" panose="02020603050405020304" pitchFamily="18" charset="0"/>
          </a:endParaRPr>
        </a:p>
      </dgm:t>
    </dgm:pt>
    <dgm:pt modelId="{0716767D-1DA9-49F1-A54F-A79A75803C84}">
      <dgm:prSet/>
      <dgm:spPr/>
      <dgm:t>
        <a:bodyPr/>
        <a:lstStyle/>
        <a:p>
          <a:endParaRPr lang="en-US" dirty="0">
            <a:latin typeface="Times New Roman" panose="02020603050405020304" pitchFamily="18" charset="0"/>
            <a:cs typeface="Times New Roman" panose="02020603050405020304" pitchFamily="18" charset="0"/>
          </a:endParaRPr>
        </a:p>
      </dgm:t>
    </dgm:pt>
    <dgm:pt modelId="{7A0B4491-4DEB-42C1-98EA-D6F20CD8482D}" type="parTrans" cxnId="{D6FFECF8-BEB5-413C-ACE1-3E5A27065E5B}">
      <dgm:prSet/>
      <dgm:spPr/>
      <dgm:t>
        <a:bodyPr/>
        <a:lstStyle/>
        <a:p>
          <a:endParaRPr lang="en-US"/>
        </a:p>
      </dgm:t>
    </dgm:pt>
    <dgm:pt modelId="{8143B1D0-3D2A-4669-8AE0-C6EC5B43940F}" type="sibTrans" cxnId="{D6FFECF8-BEB5-413C-ACE1-3E5A27065E5B}">
      <dgm:prSet/>
      <dgm:spPr/>
      <dgm:t>
        <a:bodyPr/>
        <a:lstStyle/>
        <a:p>
          <a:endParaRPr lang="en-US"/>
        </a:p>
      </dgm:t>
    </dgm:pt>
    <dgm:pt modelId="{2A4FED0A-3B15-406D-BDFC-A3B8FF53B9DA}">
      <dgm:prSet/>
      <dgm:spPr/>
      <dgm:t>
        <a:bodyPr/>
        <a:lstStyle/>
        <a:p>
          <a:endParaRPr lang="en-US" dirty="0">
            <a:latin typeface="Times New Roman" panose="02020603050405020304" pitchFamily="18" charset="0"/>
            <a:cs typeface="Times New Roman" panose="02020603050405020304" pitchFamily="18" charset="0"/>
          </a:endParaRPr>
        </a:p>
      </dgm:t>
    </dgm:pt>
    <dgm:pt modelId="{F910D5B1-3B11-43D0-A247-9B22510C0BA9}" type="parTrans" cxnId="{3ED88C20-F771-4B79-977A-69DE2C2817CD}">
      <dgm:prSet/>
      <dgm:spPr/>
      <dgm:t>
        <a:bodyPr/>
        <a:lstStyle/>
        <a:p>
          <a:endParaRPr lang="en-US"/>
        </a:p>
      </dgm:t>
    </dgm:pt>
    <dgm:pt modelId="{14FE6F18-A4B1-4D5E-9390-658374750EF5}" type="sibTrans" cxnId="{3ED88C20-F771-4B79-977A-69DE2C2817CD}">
      <dgm:prSet/>
      <dgm:spPr/>
      <dgm:t>
        <a:bodyPr/>
        <a:lstStyle/>
        <a:p>
          <a:endParaRPr lang="en-US"/>
        </a:p>
      </dgm:t>
    </dgm:pt>
    <dgm:pt modelId="{766EE1C8-6070-4016-BC7D-8EFB08CC4CF9}">
      <dgm:prSet/>
      <dgm:spPr/>
      <dgm:t>
        <a:bodyPr/>
        <a:lstStyle/>
        <a:p>
          <a:endParaRPr lang="en-US" dirty="0">
            <a:latin typeface="Times New Roman" panose="02020603050405020304" pitchFamily="18" charset="0"/>
            <a:cs typeface="Times New Roman" panose="02020603050405020304" pitchFamily="18" charset="0"/>
          </a:endParaRPr>
        </a:p>
      </dgm:t>
    </dgm:pt>
    <dgm:pt modelId="{C40BB35E-26FA-48DE-8BBD-938F495A7A69}" type="parTrans" cxnId="{F3AABE4D-E506-433D-8496-E74AACAB96A3}">
      <dgm:prSet/>
      <dgm:spPr/>
      <dgm:t>
        <a:bodyPr/>
        <a:lstStyle/>
        <a:p>
          <a:endParaRPr lang="en-US"/>
        </a:p>
      </dgm:t>
    </dgm:pt>
    <dgm:pt modelId="{6B7CD075-6ED5-4C5C-A989-9CDE9F29DD73}" type="sibTrans" cxnId="{F3AABE4D-E506-433D-8496-E74AACAB96A3}">
      <dgm:prSet/>
      <dgm:spPr/>
      <dgm:t>
        <a:bodyPr/>
        <a:lstStyle/>
        <a:p>
          <a:endParaRPr lang="en-US"/>
        </a:p>
      </dgm:t>
    </dgm:pt>
    <dgm:pt modelId="{314A763E-4326-4548-8728-57F1B8289C77}">
      <dgm:prSet/>
      <dgm:spPr/>
      <dgm:t>
        <a:bodyPr/>
        <a:lstStyle/>
        <a:p>
          <a:r>
            <a:rPr lang="en-US" dirty="0">
              <a:latin typeface="Times New Roman" panose="02020603050405020304" pitchFamily="18" charset="0"/>
              <a:cs typeface="Times New Roman" panose="02020603050405020304" pitchFamily="18" charset="0"/>
            </a:rPr>
            <a:t>We utilize </a:t>
          </a:r>
          <a:r>
            <a:rPr lang="en-US" b="1" dirty="0">
              <a:latin typeface="Times New Roman" panose="02020603050405020304" pitchFamily="18" charset="0"/>
              <a:cs typeface="Times New Roman" panose="02020603050405020304" pitchFamily="18" charset="0"/>
            </a:rPr>
            <a:t>NN</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CNN</a:t>
          </a:r>
        </a:p>
      </dgm:t>
    </dgm:pt>
    <dgm:pt modelId="{D829E233-990E-45F8-B653-4F507DFD0DFB}" type="parTrans" cxnId="{95F4F219-AE4D-414F-9C26-5D4BBDC14A9D}">
      <dgm:prSet/>
      <dgm:spPr/>
      <dgm:t>
        <a:bodyPr/>
        <a:lstStyle/>
        <a:p>
          <a:endParaRPr lang="en-US"/>
        </a:p>
      </dgm:t>
    </dgm:pt>
    <dgm:pt modelId="{35E86794-57D7-4DDA-BB6C-25784018435A}" type="sibTrans" cxnId="{95F4F219-AE4D-414F-9C26-5D4BBDC14A9D}">
      <dgm:prSet/>
      <dgm:spPr/>
      <dgm:t>
        <a:bodyPr/>
        <a:lstStyle/>
        <a:p>
          <a:endParaRPr lang="en-US"/>
        </a:p>
      </dgm:t>
    </dgm:pt>
    <dgm:pt modelId="{5964E1C2-7BC6-490D-A922-C1A9700A2450}">
      <dgm:prSet/>
      <dgm:spPr/>
      <dgm:t>
        <a:bodyPr/>
        <a:lstStyle/>
        <a:p>
          <a:endParaRPr lang="en-US" dirty="0">
            <a:latin typeface="Times New Roman" panose="02020603050405020304" pitchFamily="18" charset="0"/>
            <a:cs typeface="Times New Roman" panose="02020603050405020304" pitchFamily="18" charset="0"/>
          </a:endParaRPr>
        </a:p>
      </dgm:t>
    </dgm:pt>
    <dgm:pt modelId="{1F688051-FAB6-4B1B-87FD-85E67A4E943A}" type="parTrans" cxnId="{B65153DB-E8C0-4BC7-86A0-05E9AC9A8636}">
      <dgm:prSet/>
      <dgm:spPr/>
      <dgm:t>
        <a:bodyPr/>
        <a:lstStyle/>
        <a:p>
          <a:endParaRPr lang="en-US"/>
        </a:p>
      </dgm:t>
    </dgm:pt>
    <dgm:pt modelId="{416E879C-8E87-40FA-A258-AAE11D2E0776}" type="sibTrans" cxnId="{B65153DB-E8C0-4BC7-86A0-05E9AC9A8636}">
      <dgm:prSet/>
      <dgm:spPr/>
      <dgm:t>
        <a:bodyPr/>
        <a:lstStyle/>
        <a:p>
          <a:endParaRPr lang="en-US"/>
        </a:p>
      </dgm:t>
    </dgm:pt>
    <dgm:pt modelId="{9BCF261B-D73B-4461-9BCE-FCA069271095}">
      <dgm:prSet/>
      <dgm:spPr/>
      <dgm:t>
        <a:bodyPr/>
        <a:lstStyle/>
        <a:p>
          <a:r>
            <a:rPr lang="en-US" dirty="0">
              <a:latin typeface="Times New Roman" panose="02020603050405020304" pitchFamily="18" charset="0"/>
              <a:cs typeface="Times New Roman" panose="02020603050405020304" pitchFamily="18" charset="0"/>
            </a:rPr>
            <a:t>We utilize </a:t>
          </a:r>
          <a:r>
            <a:rPr lang="en-US" b="1" dirty="0">
              <a:latin typeface="Times New Roman" panose="02020603050405020304" pitchFamily="18" charset="0"/>
              <a:cs typeface="Times New Roman" panose="02020603050405020304" pitchFamily="18" charset="0"/>
            </a:rPr>
            <a:t>GCN</a:t>
          </a:r>
        </a:p>
      </dgm:t>
    </dgm:pt>
    <dgm:pt modelId="{016EE13E-BA46-461B-8F02-594118BD37B4}" type="parTrans" cxnId="{11F844BB-A94D-4853-99C8-69A8042519F3}">
      <dgm:prSet/>
      <dgm:spPr/>
      <dgm:t>
        <a:bodyPr/>
        <a:lstStyle/>
        <a:p>
          <a:endParaRPr lang="en-US"/>
        </a:p>
      </dgm:t>
    </dgm:pt>
    <dgm:pt modelId="{8D019ADA-0291-4353-A618-94750FC0834C}" type="sibTrans" cxnId="{11F844BB-A94D-4853-99C8-69A8042519F3}">
      <dgm:prSet/>
      <dgm:spPr/>
      <dgm:t>
        <a:bodyPr/>
        <a:lstStyle/>
        <a:p>
          <a:endParaRPr lang="en-US"/>
        </a:p>
      </dgm:t>
    </dgm:pt>
    <dgm:pt modelId="{E9148252-C5A8-467C-90AC-D830C500C178}">
      <dgm:prSet/>
      <dgm:spPr/>
      <dgm:t>
        <a:bodyPr/>
        <a:lstStyle/>
        <a:p>
          <a:endParaRPr lang="en-US" dirty="0">
            <a:latin typeface="Times New Roman" panose="02020603050405020304" pitchFamily="18" charset="0"/>
            <a:cs typeface="Times New Roman" panose="02020603050405020304" pitchFamily="18" charset="0"/>
          </a:endParaRPr>
        </a:p>
      </dgm:t>
    </dgm:pt>
    <dgm:pt modelId="{8416C158-59D5-4C9B-A8D9-C70BC19D7927}" type="parTrans" cxnId="{0EEFB6B2-83EE-4994-A8FA-8FA7FAE22483}">
      <dgm:prSet/>
      <dgm:spPr/>
      <dgm:t>
        <a:bodyPr/>
        <a:lstStyle/>
        <a:p>
          <a:endParaRPr lang="en-US"/>
        </a:p>
      </dgm:t>
    </dgm:pt>
    <dgm:pt modelId="{179C7868-C5CB-40D3-89B2-57C6C7FD663A}" type="sibTrans" cxnId="{0EEFB6B2-83EE-4994-A8FA-8FA7FAE22483}">
      <dgm:prSet/>
      <dgm:spPr/>
      <dgm:t>
        <a:bodyPr/>
        <a:lstStyle/>
        <a:p>
          <a:endParaRPr lang="en-US"/>
        </a:p>
      </dgm:t>
    </dgm:pt>
    <dgm:pt modelId="{F484A929-6F0D-4899-B30C-442A106943CA}" type="pres">
      <dgm:prSet presAssocID="{AB842CDF-C863-4B48-880F-D71828261666}" presName="Name0" presStyleCnt="0">
        <dgm:presLayoutVars>
          <dgm:dir/>
          <dgm:animLvl val="lvl"/>
          <dgm:resizeHandles val="exact"/>
        </dgm:presLayoutVars>
      </dgm:prSet>
      <dgm:spPr/>
    </dgm:pt>
    <dgm:pt modelId="{8561AF0B-AFCF-4013-ACD9-95D9F0B6707B}" type="pres">
      <dgm:prSet presAssocID="{389EEE5B-7726-4533-8507-DA336AF14E3E}" presName="composite" presStyleCnt="0"/>
      <dgm:spPr/>
    </dgm:pt>
    <dgm:pt modelId="{BB2D9829-7640-432D-94C6-8E8D9BD92789}" type="pres">
      <dgm:prSet presAssocID="{389EEE5B-7726-4533-8507-DA336AF14E3E}" presName="parTx" presStyleLbl="alignNode1" presStyleIdx="0" presStyleCnt="4">
        <dgm:presLayoutVars>
          <dgm:chMax val="0"/>
          <dgm:chPref val="0"/>
          <dgm:bulletEnabled val="1"/>
        </dgm:presLayoutVars>
      </dgm:prSet>
      <dgm:spPr/>
    </dgm:pt>
    <dgm:pt modelId="{F70F97EC-A00F-4EE7-B2C4-0BDF9D948D20}" type="pres">
      <dgm:prSet presAssocID="{389EEE5B-7726-4533-8507-DA336AF14E3E}" presName="desTx" presStyleLbl="alignAccFollowNode1" presStyleIdx="0" presStyleCnt="4">
        <dgm:presLayoutVars>
          <dgm:bulletEnabled val="1"/>
        </dgm:presLayoutVars>
      </dgm:prSet>
      <dgm:spPr/>
    </dgm:pt>
    <dgm:pt modelId="{3CE0B5FE-20CC-4934-A009-59709CE451D4}" type="pres">
      <dgm:prSet presAssocID="{80F65C57-5CBA-483F-A8BB-D3439838A3B3}" presName="space" presStyleCnt="0"/>
      <dgm:spPr/>
    </dgm:pt>
    <dgm:pt modelId="{999E3E91-9F66-4BF7-9DEF-31064C6CC672}" type="pres">
      <dgm:prSet presAssocID="{93F4BE02-747D-415D-AFD5-79D2599AD885}" presName="composite" presStyleCnt="0"/>
      <dgm:spPr/>
    </dgm:pt>
    <dgm:pt modelId="{AFBCF125-5E03-4061-BBB5-2E1DBB3F1989}" type="pres">
      <dgm:prSet presAssocID="{93F4BE02-747D-415D-AFD5-79D2599AD885}" presName="parTx" presStyleLbl="alignNode1" presStyleIdx="1" presStyleCnt="4">
        <dgm:presLayoutVars>
          <dgm:chMax val="0"/>
          <dgm:chPref val="0"/>
          <dgm:bulletEnabled val="1"/>
        </dgm:presLayoutVars>
      </dgm:prSet>
      <dgm:spPr/>
    </dgm:pt>
    <dgm:pt modelId="{30F958C5-4A3E-4377-BCFB-4E75EB4D5895}" type="pres">
      <dgm:prSet presAssocID="{93F4BE02-747D-415D-AFD5-79D2599AD885}" presName="desTx" presStyleLbl="alignAccFollowNode1" presStyleIdx="1" presStyleCnt="4">
        <dgm:presLayoutVars>
          <dgm:bulletEnabled val="1"/>
        </dgm:presLayoutVars>
      </dgm:prSet>
      <dgm:spPr/>
    </dgm:pt>
    <dgm:pt modelId="{E7D847EE-27B2-4926-B16D-644FDDB8B064}" type="pres">
      <dgm:prSet presAssocID="{94AEF5AE-0E52-40CE-9864-6DBA4478B439}" presName="space" presStyleCnt="0"/>
      <dgm:spPr/>
    </dgm:pt>
    <dgm:pt modelId="{DC700FF7-D8F1-4F23-9DAE-0D716271B9A4}" type="pres">
      <dgm:prSet presAssocID="{15D0BFC9-7B64-4812-A7F5-E7519B40688D}" presName="composite" presStyleCnt="0"/>
      <dgm:spPr/>
    </dgm:pt>
    <dgm:pt modelId="{D53BD6D5-48C4-429E-8ADD-BB247A740BA2}" type="pres">
      <dgm:prSet presAssocID="{15D0BFC9-7B64-4812-A7F5-E7519B40688D}" presName="parTx" presStyleLbl="alignNode1" presStyleIdx="2" presStyleCnt="4">
        <dgm:presLayoutVars>
          <dgm:chMax val="0"/>
          <dgm:chPref val="0"/>
          <dgm:bulletEnabled val="1"/>
        </dgm:presLayoutVars>
      </dgm:prSet>
      <dgm:spPr/>
    </dgm:pt>
    <dgm:pt modelId="{5D6FC872-F290-460A-88A1-892D8878C34E}" type="pres">
      <dgm:prSet presAssocID="{15D0BFC9-7B64-4812-A7F5-E7519B40688D}" presName="desTx" presStyleLbl="alignAccFollowNode1" presStyleIdx="2" presStyleCnt="4">
        <dgm:presLayoutVars>
          <dgm:bulletEnabled val="1"/>
        </dgm:presLayoutVars>
      </dgm:prSet>
      <dgm:spPr/>
    </dgm:pt>
    <dgm:pt modelId="{DB47D81E-EA0C-4F01-8C0D-39625AD1DC5F}" type="pres">
      <dgm:prSet presAssocID="{5D88982E-D3E1-4D4D-813B-CB13E2C9B923}" presName="space" presStyleCnt="0"/>
      <dgm:spPr/>
    </dgm:pt>
    <dgm:pt modelId="{F55DF4FF-9551-4213-86D8-9D29501090D6}" type="pres">
      <dgm:prSet presAssocID="{1EF1BBE0-AC5B-4F37-A742-51CD184A7587}" presName="composite" presStyleCnt="0"/>
      <dgm:spPr/>
    </dgm:pt>
    <dgm:pt modelId="{1B937BF1-711C-49C3-BD0A-A7C05E17A356}" type="pres">
      <dgm:prSet presAssocID="{1EF1BBE0-AC5B-4F37-A742-51CD184A7587}" presName="parTx" presStyleLbl="alignNode1" presStyleIdx="3" presStyleCnt="4">
        <dgm:presLayoutVars>
          <dgm:chMax val="0"/>
          <dgm:chPref val="0"/>
          <dgm:bulletEnabled val="1"/>
        </dgm:presLayoutVars>
      </dgm:prSet>
      <dgm:spPr/>
    </dgm:pt>
    <dgm:pt modelId="{4BCDD596-0175-420A-B469-AE0267F5F0F4}" type="pres">
      <dgm:prSet presAssocID="{1EF1BBE0-AC5B-4F37-A742-51CD184A7587}" presName="desTx" presStyleLbl="alignAccFollowNode1" presStyleIdx="3" presStyleCnt="4">
        <dgm:presLayoutVars>
          <dgm:bulletEnabled val="1"/>
        </dgm:presLayoutVars>
      </dgm:prSet>
      <dgm:spPr/>
    </dgm:pt>
  </dgm:ptLst>
  <dgm:cxnLst>
    <dgm:cxn modelId="{A596CB01-0288-4525-814E-CA5BDA52593E}" type="presOf" srcId="{865612AA-0590-40E4-8D15-FBC953017421}" destId="{4BCDD596-0175-420A-B469-AE0267F5F0F4}" srcOrd="0" destOrd="0" presId="urn:microsoft.com/office/officeart/2005/8/layout/hList1"/>
    <dgm:cxn modelId="{A510940D-681F-45EE-9243-B0C0F56E37EB}" type="presOf" srcId="{0716767D-1DA9-49F1-A54F-A79A75803C84}" destId="{F70F97EC-A00F-4EE7-B2C4-0BDF9D948D20}" srcOrd="0" destOrd="1" presId="urn:microsoft.com/office/officeart/2005/8/layout/hList1"/>
    <dgm:cxn modelId="{60E17A13-592F-48F8-A4E9-F6B2ED2176A2}" srcId="{AB842CDF-C863-4B48-880F-D71828261666}" destId="{389EEE5B-7726-4533-8507-DA336AF14E3E}" srcOrd="0" destOrd="0" parTransId="{068CF2C4-E9BE-4307-933F-38FCEF64A90A}" sibTransId="{80F65C57-5CBA-483F-A8BB-D3439838A3B3}"/>
    <dgm:cxn modelId="{95F4F219-AE4D-414F-9C26-5D4BBDC14A9D}" srcId="{93F4BE02-747D-415D-AFD5-79D2599AD885}" destId="{314A763E-4326-4548-8728-57F1B8289C77}" srcOrd="4" destOrd="0" parTransId="{D829E233-990E-45F8-B653-4F507DFD0DFB}" sibTransId="{35E86794-57D7-4DDA-BB6C-25784018435A}"/>
    <dgm:cxn modelId="{3ED88C20-F771-4B79-977A-69DE2C2817CD}" srcId="{93F4BE02-747D-415D-AFD5-79D2599AD885}" destId="{2A4FED0A-3B15-406D-BDFC-A3B8FF53B9DA}" srcOrd="1" destOrd="0" parTransId="{F910D5B1-3B11-43D0-A247-9B22510C0BA9}" sibTransId="{14FE6F18-A4B1-4D5E-9390-658374750EF5}"/>
    <dgm:cxn modelId="{8F9EAB2C-A7CC-4B54-8C9B-C4D18634DFC9}" type="presOf" srcId="{15D0BFC9-7B64-4812-A7F5-E7519B40688D}" destId="{D53BD6D5-48C4-429E-8ADD-BB247A740BA2}" srcOrd="0" destOrd="0" presId="urn:microsoft.com/office/officeart/2005/8/layout/hList1"/>
    <dgm:cxn modelId="{651FEA40-23D0-4904-8436-CBE107E0D45B}" type="presOf" srcId="{23F4460E-9EE9-44C2-B712-AE1CCC428F5F}" destId="{5D6FC872-F290-460A-88A1-892D8878C34E}" srcOrd="0" destOrd="0" presId="urn:microsoft.com/office/officeart/2005/8/layout/hList1"/>
    <dgm:cxn modelId="{04177649-7F60-4C6D-BE6F-B14C02F90624}" srcId="{15D0BFC9-7B64-4812-A7F5-E7519B40688D}" destId="{23F4460E-9EE9-44C2-B712-AE1CCC428F5F}" srcOrd="0" destOrd="0" parTransId="{19402523-0FB3-4CBA-9E79-C1664367477C}" sibTransId="{0E78C9D3-6DCB-4E86-9CC3-818822837A92}"/>
    <dgm:cxn modelId="{B0C07849-C3F8-4642-8709-336DB1064097}" srcId="{1EF1BBE0-AC5B-4F37-A742-51CD184A7587}" destId="{865612AA-0590-40E4-8D15-FBC953017421}" srcOrd="0" destOrd="0" parTransId="{E559B750-4FDC-44F4-8961-39D7BA8AE081}" sibTransId="{AC36F0DB-7E23-4B98-A502-A63755D55D5C}"/>
    <dgm:cxn modelId="{A8B6F14A-5BCB-43F9-8BA3-A2105E29C6A0}" type="presOf" srcId="{EA627D0B-105B-43F4-85DC-3CA472551135}" destId="{30F958C5-4A3E-4377-BCFB-4E75EB4D5895}" srcOrd="0" destOrd="2" presId="urn:microsoft.com/office/officeart/2005/8/layout/hList1"/>
    <dgm:cxn modelId="{F3AABE4D-E506-433D-8496-E74AACAB96A3}" srcId="{15D0BFC9-7B64-4812-A7F5-E7519B40688D}" destId="{766EE1C8-6070-4016-BC7D-8EFB08CC4CF9}" srcOrd="1" destOrd="0" parTransId="{C40BB35E-26FA-48DE-8BBD-938F495A7A69}" sibTransId="{6B7CD075-6ED5-4C5C-A989-9CDE9F29DD73}"/>
    <dgm:cxn modelId="{0B791E6F-FEC0-4CE2-A5F6-1AF2DFE6D909}" srcId="{AB842CDF-C863-4B48-880F-D71828261666}" destId="{93F4BE02-747D-415D-AFD5-79D2599AD885}" srcOrd="1" destOrd="0" parTransId="{98DC4DF4-66B8-4754-95DD-82977AEF62FB}" sibTransId="{94AEF5AE-0E52-40CE-9864-6DBA4478B439}"/>
    <dgm:cxn modelId="{D01EA16F-7C56-499C-81A9-7B97FA55F757}" srcId="{AB842CDF-C863-4B48-880F-D71828261666}" destId="{1EF1BBE0-AC5B-4F37-A742-51CD184A7587}" srcOrd="3" destOrd="0" parTransId="{92F4B949-1F1F-4E68-ACDD-802022A7B871}" sibTransId="{91E485F5-73AF-4958-A450-96B496F0DBDB}"/>
    <dgm:cxn modelId="{33C78557-9747-4489-8CEE-BD0807987DF9}" type="presOf" srcId="{389EEE5B-7726-4533-8507-DA336AF14E3E}" destId="{BB2D9829-7640-432D-94C6-8E8D9BD92789}" srcOrd="0" destOrd="0" presId="urn:microsoft.com/office/officeart/2005/8/layout/hList1"/>
    <dgm:cxn modelId="{1F1A887B-E1F5-4083-9E59-DB05AAA1B8DB}" srcId="{15D0BFC9-7B64-4812-A7F5-E7519B40688D}" destId="{E6A22692-01D0-4C3C-95B8-54B1BA9BB728}" srcOrd="2" destOrd="0" parTransId="{58ECF566-B560-4E03-944A-9C9256669CA8}" sibTransId="{A88D3834-3F6A-4480-978D-C8AD2DF94454}"/>
    <dgm:cxn modelId="{4B239B7C-80E4-4FE0-B9A1-D678BD9810B6}" type="presOf" srcId="{5D0F7430-A531-4978-9046-AE050F659C27}" destId="{30F958C5-4A3E-4377-BCFB-4E75EB4D5895}" srcOrd="0" destOrd="0" presId="urn:microsoft.com/office/officeart/2005/8/layout/hList1"/>
    <dgm:cxn modelId="{2AE7CF91-5568-4712-B3C6-B323FE084706}" srcId="{AB842CDF-C863-4B48-880F-D71828261666}" destId="{15D0BFC9-7B64-4812-A7F5-E7519B40688D}" srcOrd="2" destOrd="0" parTransId="{3BCA8726-8B7B-4B9B-9724-831A80E4ABC9}" sibTransId="{5D88982E-D3E1-4D4D-813B-CB13E2C9B923}"/>
    <dgm:cxn modelId="{13C68393-277C-471C-882A-192FCC10A392}" type="presOf" srcId="{2A4FED0A-3B15-406D-BDFC-A3B8FF53B9DA}" destId="{30F958C5-4A3E-4377-BCFB-4E75EB4D5895}" srcOrd="0" destOrd="1" presId="urn:microsoft.com/office/officeart/2005/8/layout/hList1"/>
    <dgm:cxn modelId="{8E002B99-9560-48D3-B9AF-F9736FF03D1A}" type="presOf" srcId="{766EE1C8-6070-4016-BC7D-8EFB08CC4CF9}" destId="{5D6FC872-F290-460A-88A1-892D8878C34E}" srcOrd="0" destOrd="1" presId="urn:microsoft.com/office/officeart/2005/8/layout/hList1"/>
    <dgm:cxn modelId="{F1415FA5-8D9A-4F2D-9C26-1441DA136948}" type="presOf" srcId="{E6A22692-01D0-4C3C-95B8-54B1BA9BB728}" destId="{5D6FC872-F290-460A-88A1-892D8878C34E}" srcOrd="0" destOrd="2" presId="urn:microsoft.com/office/officeart/2005/8/layout/hList1"/>
    <dgm:cxn modelId="{DB1718A6-0231-4CE9-A42F-623AF2AECE9A}" type="presOf" srcId="{E9148252-C5A8-467C-90AC-D830C500C178}" destId="{5D6FC872-F290-460A-88A1-892D8878C34E}" srcOrd="0" destOrd="3" presId="urn:microsoft.com/office/officeart/2005/8/layout/hList1"/>
    <dgm:cxn modelId="{E3120FA7-1B2F-4DBF-B5C2-954EFFA605E0}" srcId="{389EEE5B-7726-4533-8507-DA336AF14E3E}" destId="{EB942C52-B281-457B-93AE-97C3F38D85C4}" srcOrd="2" destOrd="0" parTransId="{890E083C-BF4A-46B9-889A-5DEB9A67C625}" sibTransId="{DC1C4A32-4A25-463F-9A9E-CC4D01584A5B}"/>
    <dgm:cxn modelId="{8C299FA7-4192-431C-B8C0-1C7DF2169A4C}" srcId="{389EEE5B-7726-4533-8507-DA336AF14E3E}" destId="{3F58CA21-7136-4F8B-88A0-16F29A7E698E}" srcOrd="0" destOrd="0" parTransId="{283F2A2D-2A52-45A6-8D18-8115DBB3CAB9}" sibTransId="{20BFBC9A-04C4-403B-9F72-688C0492B2D3}"/>
    <dgm:cxn modelId="{14EB75AD-8093-4436-943E-A85FE3555638}" srcId="{93F4BE02-747D-415D-AFD5-79D2599AD885}" destId="{EA627D0B-105B-43F4-85DC-3CA472551135}" srcOrd="2" destOrd="0" parTransId="{D818A9E0-A795-49B7-B647-FCD48C8B50B6}" sibTransId="{2C080AAE-C8FD-4C68-BD9F-A51F03AC8293}"/>
    <dgm:cxn modelId="{0EEFB6B2-83EE-4994-A8FA-8FA7FAE22483}" srcId="{15D0BFC9-7B64-4812-A7F5-E7519B40688D}" destId="{E9148252-C5A8-467C-90AC-D830C500C178}" srcOrd="3" destOrd="0" parTransId="{8416C158-59D5-4C9B-A8D9-C70BC19D7927}" sibTransId="{179C7868-C5CB-40D3-89B2-57C6C7FD663A}"/>
    <dgm:cxn modelId="{3A114FB5-404B-4CC7-9B3E-F62AF5E66890}" type="presOf" srcId="{EB942C52-B281-457B-93AE-97C3F38D85C4}" destId="{F70F97EC-A00F-4EE7-B2C4-0BDF9D948D20}" srcOrd="0" destOrd="2" presId="urn:microsoft.com/office/officeart/2005/8/layout/hList1"/>
    <dgm:cxn modelId="{727FBEBA-375C-46AD-99BA-CF83E0988736}" type="presOf" srcId="{5964E1C2-7BC6-490D-A922-C1A9700A2450}" destId="{30F958C5-4A3E-4377-BCFB-4E75EB4D5895}" srcOrd="0" destOrd="3" presId="urn:microsoft.com/office/officeart/2005/8/layout/hList1"/>
    <dgm:cxn modelId="{11F844BB-A94D-4853-99C8-69A8042519F3}" srcId="{15D0BFC9-7B64-4812-A7F5-E7519B40688D}" destId="{9BCF261B-D73B-4461-9BCE-FCA069271095}" srcOrd="4" destOrd="0" parTransId="{016EE13E-BA46-461B-8F02-594118BD37B4}" sibTransId="{8D019ADA-0291-4353-A618-94750FC0834C}"/>
    <dgm:cxn modelId="{DF3850BB-02EE-4534-9CBF-35CB37A9EA01}" type="presOf" srcId="{9BCF261B-D73B-4461-9BCE-FCA069271095}" destId="{5D6FC872-F290-460A-88A1-892D8878C34E}" srcOrd="0" destOrd="4" presId="urn:microsoft.com/office/officeart/2005/8/layout/hList1"/>
    <dgm:cxn modelId="{2CDE7ACE-C170-434E-AFF3-2CD2F1686FF0}" type="presOf" srcId="{314A763E-4326-4548-8728-57F1B8289C77}" destId="{30F958C5-4A3E-4377-BCFB-4E75EB4D5895}" srcOrd="0" destOrd="4" presId="urn:microsoft.com/office/officeart/2005/8/layout/hList1"/>
    <dgm:cxn modelId="{B65153DB-E8C0-4BC7-86A0-05E9AC9A8636}" srcId="{93F4BE02-747D-415D-AFD5-79D2599AD885}" destId="{5964E1C2-7BC6-490D-A922-C1A9700A2450}" srcOrd="3" destOrd="0" parTransId="{1F688051-FAB6-4B1B-87FD-85E67A4E943A}" sibTransId="{416E879C-8E87-40FA-A258-AAE11D2E0776}"/>
    <dgm:cxn modelId="{0B69C9E3-87FB-4378-84D3-51F61BFCE9E0}" type="presOf" srcId="{AB842CDF-C863-4B48-880F-D71828261666}" destId="{F484A929-6F0D-4899-B30C-442A106943CA}" srcOrd="0" destOrd="0" presId="urn:microsoft.com/office/officeart/2005/8/layout/hList1"/>
    <dgm:cxn modelId="{45E6B4E5-C886-4F15-ACA1-E738E60FB583}" srcId="{93F4BE02-747D-415D-AFD5-79D2599AD885}" destId="{5D0F7430-A531-4978-9046-AE050F659C27}" srcOrd="0" destOrd="0" parTransId="{C0283663-068F-4386-B7C4-F63CB0B5F6CE}" sibTransId="{E2BA4246-23C4-46C8-82D5-D416B3092C82}"/>
    <dgm:cxn modelId="{AFB23EE7-AEFD-47CC-B781-201F6BB79AF0}" type="presOf" srcId="{93F4BE02-747D-415D-AFD5-79D2599AD885}" destId="{AFBCF125-5E03-4061-BBB5-2E1DBB3F1989}" srcOrd="0" destOrd="0" presId="urn:microsoft.com/office/officeart/2005/8/layout/hList1"/>
    <dgm:cxn modelId="{264D16F0-6316-432E-901B-3A2BA2D4954C}" type="presOf" srcId="{1EF1BBE0-AC5B-4F37-A742-51CD184A7587}" destId="{1B937BF1-711C-49C3-BD0A-A7C05E17A356}" srcOrd="0" destOrd="0" presId="urn:microsoft.com/office/officeart/2005/8/layout/hList1"/>
    <dgm:cxn modelId="{D6FFECF8-BEB5-413C-ACE1-3E5A27065E5B}" srcId="{389EEE5B-7726-4533-8507-DA336AF14E3E}" destId="{0716767D-1DA9-49F1-A54F-A79A75803C84}" srcOrd="1" destOrd="0" parTransId="{7A0B4491-4DEB-42C1-98EA-D6F20CD8482D}" sibTransId="{8143B1D0-3D2A-4669-8AE0-C6EC5B43940F}"/>
    <dgm:cxn modelId="{AFB9CCFF-4419-4429-A555-A87B25B1DD6A}" type="presOf" srcId="{3F58CA21-7136-4F8B-88A0-16F29A7E698E}" destId="{F70F97EC-A00F-4EE7-B2C4-0BDF9D948D20}" srcOrd="0" destOrd="0" presId="urn:microsoft.com/office/officeart/2005/8/layout/hList1"/>
    <dgm:cxn modelId="{DECC9E1A-9772-4029-A43E-B05544571E00}" type="presParOf" srcId="{F484A929-6F0D-4899-B30C-442A106943CA}" destId="{8561AF0B-AFCF-4013-ACD9-95D9F0B6707B}" srcOrd="0" destOrd="0" presId="urn:microsoft.com/office/officeart/2005/8/layout/hList1"/>
    <dgm:cxn modelId="{22D1193D-D3DD-4F0F-8E57-D44EF456E775}" type="presParOf" srcId="{8561AF0B-AFCF-4013-ACD9-95D9F0B6707B}" destId="{BB2D9829-7640-432D-94C6-8E8D9BD92789}" srcOrd="0" destOrd="0" presId="urn:microsoft.com/office/officeart/2005/8/layout/hList1"/>
    <dgm:cxn modelId="{6400F05D-583E-4E8E-860E-BD9F1F5414B4}" type="presParOf" srcId="{8561AF0B-AFCF-4013-ACD9-95D9F0B6707B}" destId="{F70F97EC-A00F-4EE7-B2C4-0BDF9D948D20}" srcOrd="1" destOrd="0" presId="urn:microsoft.com/office/officeart/2005/8/layout/hList1"/>
    <dgm:cxn modelId="{4852B8C9-7D1A-43E8-9A0B-7C041F038EB2}" type="presParOf" srcId="{F484A929-6F0D-4899-B30C-442A106943CA}" destId="{3CE0B5FE-20CC-4934-A009-59709CE451D4}" srcOrd="1" destOrd="0" presId="urn:microsoft.com/office/officeart/2005/8/layout/hList1"/>
    <dgm:cxn modelId="{DB1D7330-E9E8-4087-86F4-23CD0B8FB09A}" type="presParOf" srcId="{F484A929-6F0D-4899-B30C-442A106943CA}" destId="{999E3E91-9F66-4BF7-9DEF-31064C6CC672}" srcOrd="2" destOrd="0" presId="urn:microsoft.com/office/officeart/2005/8/layout/hList1"/>
    <dgm:cxn modelId="{001F03CD-8E13-482F-95C3-D8021D6F7CA6}" type="presParOf" srcId="{999E3E91-9F66-4BF7-9DEF-31064C6CC672}" destId="{AFBCF125-5E03-4061-BBB5-2E1DBB3F1989}" srcOrd="0" destOrd="0" presId="urn:microsoft.com/office/officeart/2005/8/layout/hList1"/>
    <dgm:cxn modelId="{D4612EA9-43B8-4B95-8579-0BAA6958FD79}" type="presParOf" srcId="{999E3E91-9F66-4BF7-9DEF-31064C6CC672}" destId="{30F958C5-4A3E-4377-BCFB-4E75EB4D5895}" srcOrd="1" destOrd="0" presId="urn:microsoft.com/office/officeart/2005/8/layout/hList1"/>
    <dgm:cxn modelId="{403D2F4B-29EC-4999-B5B5-056C326A2C35}" type="presParOf" srcId="{F484A929-6F0D-4899-B30C-442A106943CA}" destId="{E7D847EE-27B2-4926-B16D-644FDDB8B064}" srcOrd="3" destOrd="0" presId="urn:microsoft.com/office/officeart/2005/8/layout/hList1"/>
    <dgm:cxn modelId="{3B1A666A-4F95-4E55-AD9E-FFE2CE48893B}" type="presParOf" srcId="{F484A929-6F0D-4899-B30C-442A106943CA}" destId="{DC700FF7-D8F1-4F23-9DAE-0D716271B9A4}" srcOrd="4" destOrd="0" presId="urn:microsoft.com/office/officeart/2005/8/layout/hList1"/>
    <dgm:cxn modelId="{93760F1E-4DBA-4423-8670-7461AF16C775}" type="presParOf" srcId="{DC700FF7-D8F1-4F23-9DAE-0D716271B9A4}" destId="{D53BD6D5-48C4-429E-8ADD-BB247A740BA2}" srcOrd="0" destOrd="0" presId="urn:microsoft.com/office/officeart/2005/8/layout/hList1"/>
    <dgm:cxn modelId="{0BE7A6B7-0858-4005-B1AC-BA3755E75CC9}" type="presParOf" srcId="{DC700FF7-D8F1-4F23-9DAE-0D716271B9A4}" destId="{5D6FC872-F290-460A-88A1-892D8878C34E}" srcOrd="1" destOrd="0" presId="urn:microsoft.com/office/officeart/2005/8/layout/hList1"/>
    <dgm:cxn modelId="{0987D87B-704F-4A78-9790-EBAB7BCCE607}" type="presParOf" srcId="{F484A929-6F0D-4899-B30C-442A106943CA}" destId="{DB47D81E-EA0C-4F01-8C0D-39625AD1DC5F}" srcOrd="5" destOrd="0" presId="urn:microsoft.com/office/officeart/2005/8/layout/hList1"/>
    <dgm:cxn modelId="{AA7BF9D1-7FD5-40C5-9773-6FABBDBE06B5}" type="presParOf" srcId="{F484A929-6F0D-4899-B30C-442A106943CA}" destId="{F55DF4FF-9551-4213-86D8-9D29501090D6}" srcOrd="6" destOrd="0" presId="urn:microsoft.com/office/officeart/2005/8/layout/hList1"/>
    <dgm:cxn modelId="{7D3AE985-8E50-415F-90F2-5A78E1DC59C1}" type="presParOf" srcId="{F55DF4FF-9551-4213-86D8-9D29501090D6}" destId="{1B937BF1-711C-49C3-BD0A-A7C05E17A356}" srcOrd="0" destOrd="0" presId="urn:microsoft.com/office/officeart/2005/8/layout/hList1"/>
    <dgm:cxn modelId="{C955D112-ED1E-4599-8F2F-AB0CB4D96BC2}" type="presParOf" srcId="{F55DF4FF-9551-4213-86D8-9D29501090D6}" destId="{4BCDD596-0175-420A-B469-AE0267F5F0F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25081-DC0B-4382-A42D-F4009F09D84F}">
      <dsp:nvSpPr>
        <dsp:cNvPr id="0" name=""/>
        <dsp:cNvSpPr/>
      </dsp:nvSpPr>
      <dsp:spPr>
        <a:xfrm>
          <a:off x="0" y="3658"/>
          <a:ext cx="10997184" cy="7793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7FD739-8B28-41DA-A730-C2F8236EAAAA}">
      <dsp:nvSpPr>
        <dsp:cNvPr id="0" name=""/>
        <dsp:cNvSpPr/>
      </dsp:nvSpPr>
      <dsp:spPr>
        <a:xfrm>
          <a:off x="235752" y="179011"/>
          <a:ext cx="428640" cy="4286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1C539D-4647-40ED-8DF8-0EF8680457B3}">
      <dsp:nvSpPr>
        <dsp:cNvPr id="0" name=""/>
        <dsp:cNvSpPr/>
      </dsp:nvSpPr>
      <dsp:spPr>
        <a:xfrm>
          <a:off x="900144" y="3658"/>
          <a:ext cx="10097039" cy="779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81" tIns="82481" rIns="82481" bIns="82481"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Global Health Challenge</a:t>
          </a:r>
          <a:r>
            <a:rPr lang="en-US" sz="1800" kern="1200" dirty="0">
              <a:latin typeface="Times New Roman" panose="02020603050405020304" pitchFamily="18" charset="0"/>
              <a:cs typeface="Times New Roman" panose="02020603050405020304" pitchFamily="18" charset="0"/>
            </a:rPr>
            <a:t>: </a:t>
          </a:r>
          <a:r>
            <a:rPr lang="en-US" sz="1800" b="1" kern="1200" dirty="0">
              <a:latin typeface="Times New Roman" panose="02020603050405020304" pitchFamily="18" charset="0"/>
              <a:cs typeface="Times New Roman" panose="02020603050405020304" pitchFamily="18" charset="0"/>
            </a:rPr>
            <a:t>Rapidly emerging viral pathogens</a:t>
          </a:r>
          <a:r>
            <a:rPr lang="en-US" sz="1800" kern="1200" dirty="0">
              <a:latin typeface="Times New Roman" panose="02020603050405020304" pitchFamily="18" charset="0"/>
              <a:cs typeface="Times New Roman" panose="02020603050405020304" pitchFamily="18" charset="0"/>
            </a:rPr>
            <a:t> like COVID-19 threaten global health.</a:t>
          </a:r>
        </a:p>
      </dsp:txBody>
      <dsp:txXfrm>
        <a:off x="900144" y="3658"/>
        <a:ext cx="10097039" cy="779345"/>
      </dsp:txXfrm>
    </dsp:sp>
    <dsp:sp modelId="{AF04C914-7D34-44C9-9B8E-E9687C42DAFA}">
      <dsp:nvSpPr>
        <dsp:cNvPr id="0" name=""/>
        <dsp:cNvSpPr/>
      </dsp:nvSpPr>
      <dsp:spPr>
        <a:xfrm>
          <a:off x="0" y="977841"/>
          <a:ext cx="10997184" cy="7793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F4F726-D60A-4651-866A-CB6660EDDB79}">
      <dsp:nvSpPr>
        <dsp:cNvPr id="0" name=""/>
        <dsp:cNvSpPr/>
      </dsp:nvSpPr>
      <dsp:spPr>
        <a:xfrm>
          <a:off x="235752" y="1153194"/>
          <a:ext cx="428640" cy="4286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CD0DDE-A85A-468D-9065-FE669B78FD39}">
      <dsp:nvSpPr>
        <dsp:cNvPr id="0" name=""/>
        <dsp:cNvSpPr/>
      </dsp:nvSpPr>
      <dsp:spPr>
        <a:xfrm>
          <a:off x="900144" y="977841"/>
          <a:ext cx="10097039" cy="779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81" tIns="82481" rIns="82481" bIns="82481"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Need for Fast Detection</a:t>
          </a:r>
          <a:r>
            <a:rPr lang="en-US" sz="1800" kern="1200" dirty="0">
              <a:latin typeface="Times New Roman" panose="02020603050405020304" pitchFamily="18" charset="0"/>
              <a:cs typeface="Times New Roman" panose="02020603050405020304" pitchFamily="18" charset="0"/>
            </a:rPr>
            <a:t>: </a:t>
          </a:r>
          <a:r>
            <a:rPr lang="en-US" sz="1800" b="1" kern="1200" dirty="0">
              <a:latin typeface="Times New Roman" panose="02020603050405020304" pitchFamily="18" charset="0"/>
              <a:cs typeface="Times New Roman" panose="02020603050405020304" pitchFamily="18" charset="0"/>
            </a:rPr>
            <a:t>Identifying novel pathogens early is crucial </a:t>
          </a:r>
          <a:r>
            <a:rPr lang="en-US" sz="1800" kern="1200" dirty="0">
              <a:latin typeface="Times New Roman" panose="02020603050405020304" pitchFamily="18" charset="0"/>
              <a:cs typeface="Times New Roman" panose="02020603050405020304" pitchFamily="18" charset="0"/>
            </a:rPr>
            <a:t>for effective response and containment.</a:t>
          </a:r>
        </a:p>
      </dsp:txBody>
      <dsp:txXfrm>
        <a:off x="900144" y="977841"/>
        <a:ext cx="10097039" cy="779345"/>
      </dsp:txXfrm>
    </dsp:sp>
    <dsp:sp modelId="{AFCF3A49-A46B-4E1F-8F18-E1075B2FE295}">
      <dsp:nvSpPr>
        <dsp:cNvPr id="0" name=""/>
        <dsp:cNvSpPr/>
      </dsp:nvSpPr>
      <dsp:spPr>
        <a:xfrm>
          <a:off x="0" y="1952023"/>
          <a:ext cx="10997184" cy="7793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96B8FB-F19D-4C6D-8147-3A3117E623AA}">
      <dsp:nvSpPr>
        <dsp:cNvPr id="0" name=""/>
        <dsp:cNvSpPr/>
      </dsp:nvSpPr>
      <dsp:spPr>
        <a:xfrm>
          <a:off x="235752" y="2127376"/>
          <a:ext cx="428640" cy="4286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F3AD6E-7A78-48C4-AE51-A52037295A8C}">
      <dsp:nvSpPr>
        <dsp:cNvPr id="0" name=""/>
        <dsp:cNvSpPr/>
      </dsp:nvSpPr>
      <dsp:spPr>
        <a:xfrm>
          <a:off x="900144" y="1952023"/>
          <a:ext cx="10097039" cy="779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81" tIns="82481" rIns="82481" bIns="82481"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Limitations of Traditional Methods</a:t>
          </a:r>
          <a:r>
            <a:rPr lang="en-US" sz="1800" kern="1200" dirty="0">
              <a:latin typeface="Times New Roman" panose="02020603050405020304" pitchFamily="18" charset="0"/>
              <a:cs typeface="Times New Roman" panose="02020603050405020304" pitchFamily="18" charset="0"/>
            </a:rPr>
            <a:t>: Existing diagnostic methods often </a:t>
          </a:r>
          <a:r>
            <a:rPr lang="en-US" sz="1800" b="1" kern="1200" dirty="0">
              <a:latin typeface="Times New Roman" panose="02020603050405020304" pitchFamily="18" charset="0"/>
              <a:cs typeface="Times New Roman" panose="02020603050405020304" pitchFamily="18" charset="0"/>
            </a:rPr>
            <a:t>rely on known pathogen databases</a:t>
          </a:r>
          <a:r>
            <a:rPr lang="en-US" sz="1800" kern="1200" dirty="0">
              <a:latin typeface="Times New Roman" panose="02020603050405020304" pitchFamily="18" charset="0"/>
              <a:cs typeface="Times New Roman" panose="02020603050405020304" pitchFamily="18" charset="0"/>
            </a:rPr>
            <a:t> and struggle with novel or highly mutated viruses.</a:t>
          </a:r>
        </a:p>
      </dsp:txBody>
      <dsp:txXfrm>
        <a:off x="900144" y="1952023"/>
        <a:ext cx="10097039" cy="779345"/>
      </dsp:txXfrm>
    </dsp:sp>
    <dsp:sp modelId="{150F814D-87E9-4EFB-9BBF-E288E5F3EEFD}">
      <dsp:nvSpPr>
        <dsp:cNvPr id="0" name=""/>
        <dsp:cNvSpPr/>
      </dsp:nvSpPr>
      <dsp:spPr>
        <a:xfrm>
          <a:off x="0" y="2926205"/>
          <a:ext cx="10997184" cy="7793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D74DB5-B93E-4935-A1AC-03AAF03FF3C4}">
      <dsp:nvSpPr>
        <dsp:cNvPr id="0" name=""/>
        <dsp:cNvSpPr/>
      </dsp:nvSpPr>
      <dsp:spPr>
        <a:xfrm>
          <a:off x="235752" y="3101558"/>
          <a:ext cx="428640" cy="42864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53775A-1C47-4C20-B07E-B52CC2C695D5}">
      <dsp:nvSpPr>
        <dsp:cNvPr id="0" name=""/>
        <dsp:cNvSpPr/>
      </dsp:nvSpPr>
      <dsp:spPr>
        <a:xfrm>
          <a:off x="900144" y="2926205"/>
          <a:ext cx="10097039" cy="779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81" tIns="82481" rIns="82481" bIns="82481"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Project Objective</a:t>
          </a:r>
          <a:r>
            <a:rPr lang="en-US" sz="1800" kern="1200" dirty="0">
              <a:latin typeface="Times New Roman" panose="02020603050405020304" pitchFamily="18" charset="0"/>
              <a:cs typeface="Times New Roman" panose="02020603050405020304" pitchFamily="18" charset="0"/>
            </a:rPr>
            <a:t>: Leverage simulated Next-Generation Sequencing (NGS) data and advanced computational models (ML, DL, Graph-based) to </a:t>
          </a:r>
          <a:r>
            <a:rPr lang="en-US" sz="1800" b="1" kern="1200" dirty="0">
              <a:latin typeface="Times New Roman" panose="02020603050405020304" pitchFamily="18" charset="0"/>
              <a:cs typeface="Times New Roman" panose="02020603050405020304" pitchFamily="18" charset="0"/>
            </a:rPr>
            <a:t>classify viral sequences </a:t>
          </a:r>
          <a:r>
            <a:rPr lang="en-US" sz="1800" kern="1200" dirty="0">
              <a:latin typeface="Times New Roman" panose="02020603050405020304" pitchFamily="18" charset="0"/>
              <a:cs typeface="Times New Roman" panose="02020603050405020304" pitchFamily="18" charset="0"/>
            </a:rPr>
            <a:t>as </a:t>
          </a:r>
          <a:r>
            <a:rPr lang="en-US" sz="1800" i="1" kern="1200" dirty="0">
              <a:latin typeface="Times New Roman" panose="02020603050405020304" pitchFamily="18" charset="0"/>
              <a:cs typeface="Times New Roman" panose="02020603050405020304" pitchFamily="18" charset="0"/>
            </a:rPr>
            <a:t>pathogenic</a:t>
          </a:r>
          <a:r>
            <a:rPr lang="en-US" sz="1800" kern="1200" dirty="0">
              <a:latin typeface="Times New Roman" panose="02020603050405020304" pitchFamily="18" charset="0"/>
              <a:cs typeface="Times New Roman" panose="02020603050405020304" pitchFamily="18" charset="0"/>
            </a:rPr>
            <a:t> or </a:t>
          </a:r>
          <a:r>
            <a:rPr lang="en-US" sz="1800" i="1" kern="1200" dirty="0">
              <a:latin typeface="Times New Roman" panose="02020603050405020304" pitchFamily="18" charset="0"/>
              <a:cs typeface="Times New Roman" panose="02020603050405020304" pitchFamily="18" charset="0"/>
            </a:rPr>
            <a:t>nonpathogenic</a:t>
          </a:r>
          <a:r>
            <a:rPr lang="en-US" sz="1800" kern="1200" dirty="0">
              <a:latin typeface="Times New Roman" panose="02020603050405020304" pitchFamily="18" charset="0"/>
              <a:cs typeface="Times New Roman" panose="02020603050405020304" pitchFamily="18" charset="0"/>
            </a:rPr>
            <a:t>.</a:t>
          </a:r>
        </a:p>
      </dsp:txBody>
      <dsp:txXfrm>
        <a:off x="900144" y="2926205"/>
        <a:ext cx="10097039" cy="779345"/>
      </dsp:txXfrm>
    </dsp:sp>
    <dsp:sp modelId="{AD5AA5BD-3158-47B5-9D3B-D801F6F29543}">
      <dsp:nvSpPr>
        <dsp:cNvPr id="0" name=""/>
        <dsp:cNvSpPr/>
      </dsp:nvSpPr>
      <dsp:spPr>
        <a:xfrm>
          <a:off x="0" y="3900388"/>
          <a:ext cx="10997184" cy="7793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145F0F-C54B-42C4-A8AE-A7205B0E0E31}">
      <dsp:nvSpPr>
        <dsp:cNvPr id="0" name=""/>
        <dsp:cNvSpPr/>
      </dsp:nvSpPr>
      <dsp:spPr>
        <a:xfrm>
          <a:off x="235752" y="4075741"/>
          <a:ext cx="428640" cy="42864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4192B2-AD52-4E8A-B2D0-52E3F2A69362}">
      <dsp:nvSpPr>
        <dsp:cNvPr id="0" name=""/>
        <dsp:cNvSpPr/>
      </dsp:nvSpPr>
      <dsp:spPr>
        <a:xfrm>
          <a:off x="900144" y="3900388"/>
          <a:ext cx="10097039" cy="779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81" tIns="82481" rIns="82481" bIns="82481"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Goal</a:t>
          </a:r>
          <a:r>
            <a:rPr lang="en-US" sz="1800" kern="1200" dirty="0">
              <a:latin typeface="Times New Roman" panose="02020603050405020304" pitchFamily="18" charset="0"/>
              <a:cs typeface="Times New Roman" panose="02020603050405020304" pitchFamily="18" charset="0"/>
            </a:rPr>
            <a:t>: Enhance real-time pathogen detection systems for early identification of potential threats, supporting global health preparedness.</a:t>
          </a:r>
        </a:p>
      </dsp:txBody>
      <dsp:txXfrm>
        <a:off x="900144" y="3900388"/>
        <a:ext cx="10097039" cy="77934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1A4733-64BB-4596-97E8-8C09A565F73F}">
      <dsp:nvSpPr>
        <dsp:cNvPr id="0" name=""/>
        <dsp:cNvSpPr/>
      </dsp:nvSpPr>
      <dsp:spPr>
        <a:xfrm>
          <a:off x="8974" y="555614"/>
          <a:ext cx="3551613" cy="1065483"/>
        </a:xfrm>
        <a:prstGeom prst="chevron">
          <a:avLst>
            <a:gd name="adj" fmla="val 3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558" tIns="131558" rIns="131558" bIns="131558"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Feature Selection and Importance</a:t>
          </a:r>
          <a:endParaRPr lang="en-US" sz="2800" kern="1200" dirty="0">
            <a:latin typeface="Times New Roman" panose="02020603050405020304" pitchFamily="18" charset="0"/>
            <a:cs typeface="Times New Roman" panose="02020603050405020304" pitchFamily="18" charset="0"/>
          </a:endParaRPr>
        </a:p>
      </dsp:txBody>
      <dsp:txXfrm>
        <a:off x="328619" y="555614"/>
        <a:ext cx="2912323" cy="1065483"/>
      </dsp:txXfrm>
    </dsp:sp>
    <dsp:sp modelId="{AC5DEEA2-2B3B-4146-A331-7360720C2F60}">
      <dsp:nvSpPr>
        <dsp:cNvPr id="0" name=""/>
        <dsp:cNvSpPr/>
      </dsp:nvSpPr>
      <dsp:spPr>
        <a:xfrm>
          <a:off x="8974" y="1621097"/>
          <a:ext cx="3231967" cy="216488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5397" tIns="255397" rIns="255397" bIns="510795" numCol="1" spcCol="1270" anchor="t" anchorCtr="0">
          <a:noAutofit/>
        </a:bodyPr>
        <a:lstStyle/>
        <a:p>
          <a:pPr marL="0" lvl="0" indent="0" algn="l" defTabSz="533400">
            <a:lnSpc>
              <a:spcPct val="9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By leveraging the inherent feature importance capabilities of tree-based algorithms (e.g., Random Forest, </a:t>
          </a:r>
          <a:r>
            <a:rPr lang="en-US" sz="1200" kern="1200" dirty="0" err="1">
              <a:latin typeface="Times New Roman" panose="02020603050405020304" pitchFamily="18" charset="0"/>
              <a:cs typeface="Times New Roman" panose="02020603050405020304" pitchFamily="18" charset="0"/>
            </a:rPr>
            <a:t>XGBoost</a:t>
          </a:r>
          <a:r>
            <a:rPr lang="en-US" sz="1200" kern="1200" dirty="0">
              <a:latin typeface="Times New Roman" panose="02020603050405020304" pitchFamily="18" charset="0"/>
              <a:cs typeface="Times New Roman" panose="02020603050405020304" pitchFamily="18" charset="0"/>
            </a:rPr>
            <a:t>), important features are identified for the task.</a:t>
          </a:r>
        </a:p>
      </dsp:txBody>
      <dsp:txXfrm>
        <a:off x="8974" y="1621097"/>
        <a:ext cx="3231967" cy="2164889"/>
      </dsp:txXfrm>
    </dsp:sp>
    <dsp:sp modelId="{C2F95104-AF26-498F-AD06-E95467C62DB5}">
      <dsp:nvSpPr>
        <dsp:cNvPr id="0" name=""/>
        <dsp:cNvSpPr/>
      </dsp:nvSpPr>
      <dsp:spPr>
        <a:xfrm>
          <a:off x="3507802" y="555614"/>
          <a:ext cx="3551613" cy="1065483"/>
        </a:xfrm>
        <a:prstGeom prst="chevron">
          <a:avLst>
            <a:gd name="adj" fmla="val 3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558" tIns="131558" rIns="131558" bIns="131558"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Key Findings</a:t>
          </a:r>
          <a:endParaRPr lang="en-US" sz="2800" kern="1200" dirty="0">
            <a:latin typeface="Times New Roman" panose="02020603050405020304" pitchFamily="18" charset="0"/>
            <a:cs typeface="Times New Roman" panose="02020603050405020304" pitchFamily="18" charset="0"/>
          </a:endParaRPr>
        </a:p>
      </dsp:txBody>
      <dsp:txXfrm>
        <a:off x="3827447" y="555614"/>
        <a:ext cx="2912323" cy="1065483"/>
      </dsp:txXfrm>
    </dsp:sp>
    <dsp:sp modelId="{DD8C6B50-0FA8-46F0-BAFC-F581545E5CB4}">
      <dsp:nvSpPr>
        <dsp:cNvPr id="0" name=""/>
        <dsp:cNvSpPr/>
      </dsp:nvSpPr>
      <dsp:spPr>
        <a:xfrm>
          <a:off x="3507802" y="1621097"/>
          <a:ext cx="3231967" cy="216488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5397" tIns="255397" rIns="255397" bIns="510795" numCol="1" spcCol="1270" anchor="t" anchorCtr="0">
          <a:noAutofit/>
        </a:bodyPr>
        <a:lstStyle/>
        <a:p>
          <a:pPr marL="0" lvl="0" indent="0" algn="l" defTabSz="533400">
            <a:lnSpc>
              <a:spcPct val="90000"/>
            </a:lnSpc>
            <a:spcBef>
              <a:spcPct val="0"/>
            </a:spcBef>
            <a:spcAft>
              <a:spcPct val="35000"/>
            </a:spcAft>
            <a:buFont typeface="Arial" panose="020B0604020202020204" pitchFamily="34" charset="0"/>
            <a:buNone/>
          </a:pPr>
          <a:r>
            <a:rPr lang="en-US" sz="1200" kern="1200" dirty="0">
              <a:latin typeface="Times New Roman" panose="02020603050405020304" pitchFamily="18" charset="0"/>
              <a:cs typeface="Times New Roman" panose="02020603050405020304" pitchFamily="18" charset="0"/>
            </a:rPr>
            <a:t>Certain </a:t>
          </a:r>
          <a:r>
            <a:rPr lang="en-US" sz="1200" b="1" kern="1200" dirty="0">
              <a:latin typeface="Times New Roman" panose="02020603050405020304" pitchFamily="18" charset="0"/>
              <a:cs typeface="Times New Roman" panose="02020603050405020304" pitchFamily="18" charset="0"/>
            </a:rPr>
            <a:t>k-</a:t>
          </a:r>
          <a:r>
            <a:rPr lang="en-US" sz="1200" b="1" kern="1200" dirty="0" err="1">
              <a:latin typeface="Times New Roman" panose="02020603050405020304" pitchFamily="18" charset="0"/>
              <a:cs typeface="Times New Roman" panose="02020603050405020304" pitchFamily="18" charset="0"/>
            </a:rPr>
            <a:t>mer</a:t>
          </a:r>
          <a:r>
            <a:rPr lang="en-US" sz="1200" kern="1200" dirty="0">
              <a:latin typeface="Times New Roman" panose="02020603050405020304" pitchFamily="18" charset="0"/>
              <a:cs typeface="Times New Roman" panose="02020603050405020304" pitchFamily="18" charset="0"/>
            </a:rPr>
            <a:t> patterns, especially 3-mers </a:t>
          </a:r>
          <a:r>
            <a:rPr lang="en-US" sz="1200" kern="1200" dirty="0" err="1">
              <a:latin typeface="Times New Roman" panose="02020603050405020304" pitchFamily="18" charset="0"/>
              <a:cs typeface="Times New Roman" panose="02020603050405020304" pitchFamily="18" charset="0"/>
            </a:rPr>
            <a:t>GGc</a:t>
          </a:r>
          <a:r>
            <a:rPr lang="en-US" sz="1200" kern="1200" dirty="0">
              <a:latin typeface="Times New Roman" panose="02020603050405020304" pitchFamily="18" charset="0"/>
              <a:cs typeface="Times New Roman" panose="02020603050405020304" pitchFamily="18" charset="0"/>
            </a:rPr>
            <a:t> and GGA have strong associations with pathogenicity.</a:t>
          </a:r>
        </a:p>
        <a:p>
          <a:pPr marL="0" lvl="0" indent="0" algn="l" defTabSz="533400">
            <a:lnSpc>
              <a:spcPct val="90000"/>
            </a:lnSpc>
            <a:spcBef>
              <a:spcPct val="0"/>
            </a:spcBef>
            <a:spcAft>
              <a:spcPct val="35000"/>
            </a:spcAft>
            <a:buFont typeface="Arial" panose="020B0604020202020204" pitchFamily="34" charset="0"/>
            <a:buNone/>
          </a:pPr>
          <a:endParaRPr lang="en-US" sz="1200" kern="1200" dirty="0">
            <a:latin typeface="Times New Roman" panose="02020603050405020304" pitchFamily="18" charset="0"/>
            <a:cs typeface="Times New Roman" panose="02020603050405020304" pitchFamily="18" charset="0"/>
          </a:endParaRPr>
        </a:p>
        <a:p>
          <a:pPr marL="0" lvl="0" indent="0" algn="l" defTabSz="533400">
            <a:lnSpc>
              <a:spcPct val="90000"/>
            </a:lnSpc>
            <a:spcBef>
              <a:spcPct val="0"/>
            </a:spcBef>
            <a:spcAft>
              <a:spcPct val="35000"/>
            </a:spcAft>
            <a:buFont typeface="Arial" panose="020B0604020202020204" pitchFamily="34" charset="0"/>
            <a:buNone/>
          </a:pPr>
          <a:r>
            <a:rPr lang="en-US" sz="1200" b="1" kern="1200" dirty="0">
              <a:latin typeface="Times New Roman" panose="02020603050405020304" pitchFamily="18" charset="0"/>
              <a:cs typeface="Times New Roman" panose="02020603050405020304" pitchFamily="18" charset="0"/>
            </a:rPr>
            <a:t>Melting </a:t>
          </a:r>
          <a:r>
            <a:rPr lang="en-US" sz="1200" b="1" kern="1200">
              <a:latin typeface="Times New Roman" panose="02020603050405020304" pitchFamily="18" charset="0"/>
              <a:cs typeface="Times New Roman" panose="02020603050405020304" pitchFamily="18" charset="0"/>
            </a:rPr>
            <a:t>Temperature and GC </a:t>
          </a:r>
          <a:r>
            <a:rPr lang="en-US" sz="1200" b="1" kern="1200" dirty="0">
              <a:latin typeface="Times New Roman" panose="02020603050405020304" pitchFamily="18" charset="0"/>
              <a:cs typeface="Times New Roman" panose="02020603050405020304" pitchFamily="18" charset="0"/>
            </a:rPr>
            <a:t>composition </a:t>
          </a:r>
          <a:r>
            <a:rPr lang="en-US" sz="1200" kern="1200" dirty="0">
              <a:latin typeface="Times New Roman" panose="02020603050405020304" pitchFamily="18" charset="0"/>
              <a:cs typeface="Times New Roman" panose="02020603050405020304" pitchFamily="18" charset="0"/>
            </a:rPr>
            <a:t>emerge as a consistent indicator, where higher or lower GC content could influence classification outcomes.</a:t>
          </a:r>
        </a:p>
      </dsp:txBody>
      <dsp:txXfrm>
        <a:off x="3507802" y="1621097"/>
        <a:ext cx="3231967" cy="2164889"/>
      </dsp:txXfrm>
    </dsp:sp>
    <dsp:sp modelId="{636CBCC6-28DD-4074-B607-A29286450A50}">
      <dsp:nvSpPr>
        <dsp:cNvPr id="0" name=""/>
        <dsp:cNvSpPr/>
      </dsp:nvSpPr>
      <dsp:spPr>
        <a:xfrm>
          <a:off x="7006631" y="555614"/>
          <a:ext cx="3551613" cy="1065483"/>
        </a:xfrm>
        <a:prstGeom prst="chevron">
          <a:avLst>
            <a:gd name="adj" fmla="val 30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558" tIns="131558" rIns="131558" bIns="131558"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Biological Relevance</a:t>
          </a:r>
          <a:endParaRPr lang="en-US" sz="2800" kern="1200" dirty="0">
            <a:latin typeface="Times New Roman" panose="02020603050405020304" pitchFamily="18" charset="0"/>
            <a:cs typeface="Times New Roman" panose="02020603050405020304" pitchFamily="18" charset="0"/>
          </a:endParaRPr>
        </a:p>
      </dsp:txBody>
      <dsp:txXfrm>
        <a:off x="7326276" y="555614"/>
        <a:ext cx="2912323" cy="1065483"/>
      </dsp:txXfrm>
    </dsp:sp>
    <dsp:sp modelId="{49AE07D8-D83C-46AF-9328-98A8F8905CAF}">
      <dsp:nvSpPr>
        <dsp:cNvPr id="0" name=""/>
        <dsp:cNvSpPr/>
      </dsp:nvSpPr>
      <dsp:spPr>
        <a:xfrm>
          <a:off x="7006631" y="1621097"/>
          <a:ext cx="3231967" cy="216488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5397" tIns="255397" rIns="255397" bIns="510795" numCol="1" spcCol="1270" anchor="t" anchorCtr="0">
          <a:noAutofit/>
        </a:bodyPr>
        <a:lstStyle/>
        <a:p>
          <a:pPr marL="0" lvl="0" indent="0" algn="l" defTabSz="533400">
            <a:lnSpc>
              <a:spcPct val="90000"/>
            </a:lnSpc>
            <a:spcBef>
              <a:spcPct val="0"/>
            </a:spcBef>
            <a:spcAft>
              <a:spcPct val="35000"/>
            </a:spcAft>
            <a:buNone/>
          </a:pPr>
          <a:r>
            <a:rPr lang="en-US" sz="1200" kern="1200" dirty="0">
              <a:latin typeface="Times New Roman" panose="02020603050405020304" pitchFamily="18" charset="0"/>
              <a:cs typeface="Times New Roman" panose="02020603050405020304" pitchFamily="18" charset="0"/>
            </a:rPr>
            <a:t>These findings not only help in refining the model but also provide potential biological insights, linking sequence motifs with pathogenic traits, and offering a pathway to more explainable AI models in virology.</a:t>
          </a:r>
        </a:p>
      </dsp:txBody>
      <dsp:txXfrm>
        <a:off x="7006631" y="1621097"/>
        <a:ext cx="3231967" cy="216488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22652-3BCD-4F20-8446-EC489C3EBB60}">
      <dsp:nvSpPr>
        <dsp:cNvPr id="0" name=""/>
        <dsp:cNvSpPr/>
      </dsp:nvSpPr>
      <dsp:spPr>
        <a:xfrm>
          <a:off x="0" y="240642"/>
          <a:ext cx="10915869" cy="13684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F3EA48-1937-4F51-A504-D043836DAC09}">
      <dsp:nvSpPr>
        <dsp:cNvPr id="0" name=""/>
        <dsp:cNvSpPr/>
      </dsp:nvSpPr>
      <dsp:spPr>
        <a:xfrm>
          <a:off x="413969" y="548553"/>
          <a:ext cx="752672" cy="7526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66A10B-9511-4222-9BF4-AF2DFA693520}">
      <dsp:nvSpPr>
        <dsp:cNvPr id="0" name=""/>
        <dsp:cNvSpPr/>
      </dsp:nvSpPr>
      <dsp:spPr>
        <a:xfrm>
          <a:off x="3732669" y="231445"/>
          <a:ext cx="6917964" cy="1368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832" tIns="144832" rIns="144832" bIns="144832"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Accuracy</a:t>
          </a:r>
          <a:r>
            <a:rPr lang="en-US" sz="1400" kern="1200" dirty="0">
              <a:latin typeface="Times New Roman" panose="02020603050405020304" pitchFamily="18" charset="0"/>
              <a:cs typeface="Times New Roman" panose="02020603050405020304" pitchFamily="18" charset="0"/>
            </a:rPr>
            <a:t>: Percentage of correctly classified sequences.</a:t>
          </a:r>
        </a:p>
        <a:p>
          <a:pPr marL="0" lvl="0" indent="0" algn="l"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Precision and Recall</a:t>
          </a:r>
          <a:r>
            <a:rPr lang="en-US" sz="1400" kern="1200" dirty="0">
              <a:latin typeface="Times New Roman" panose="02020603050405020304" pitchFamily="18" charset="0"/>
              <a:cs typeface="Times New Roman" panose="02020603050405020304" pitchFamily="18" charset="0"/>
            </a:rPr>
            <a:t>: Precision to minimize false positives and recall to minimize false negatives, are crucial for pathogenic detection.</a:t>
          </a:r>
        </a:p>
        <a:p>
          <a:pPr marL="0" lvl="0" indent="0" algn="l"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F1-Score</a:t>
          </a:r>
          <a:r>
            <a:rPr lang="en-US" sz="1400" kern="1200" dirty="0">
              <a:latin typeface="Times New Roman" panose="02020603050405020304" pitchFamily="18" charset="0"/>
              <a:cs typeface="Times New Roman" panose="02020603050405020304" pitchFamily="18" charset="0"/>
            </a:rPr>
            <a:t>: Harmonic mean of precision and recall, particularly useful given the binary nature of the problem.</a:t>
          </a:r>
        </a:p>
      </dsp:txBody>
      <dsp:txXfrm>
        <a:off x="3732669" y="231445"/>
        <a:ext cx="6917964" cy="1368494"/>
      </dsp:txXfrm>
    </dsp:sp>
    <dsp:sp modelId="{5006D476-2AD2-458A-8E84-9092DCF24090}">
      <dsp:nvSpPr>
        <dsp:cNvPr id="0" name=""/>
        <dsp:cNvSpPr/>
      </dsp:nvSpPr>
      <dsp:spPr>
        <a:xfrm>
          <a:off x="1383620" y="229776"/>
          <a:ext cx="4422380" cy="1368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832" tIns="144832" rIns="144832" bIns="144832"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Evaluation Metrics</a:t>
          </a:r>
          <a:endParaRPr lang="en-US" sz="1800" kern="1200" dirty="0">
            <a:latin typeface="Times New Roman" panose="02020603050405020304" pitchFamily="18" charset="0"/>
            <a:cs typeface="Times New Roman" panose="02020603050405020304" pitchFamily="18" charset="0"/>
          </a:endParaRPr>
        </a:p>
      </dsp:txBody>
      <dsp:txXfrm>
        <a:off x="1383620" y="229776"/>
        <a:ext cx="4422380" cy="1368494"/>
      </dsp:txXfrm>
    </dsp:sp>
    <dsp:sp modelId="{25AD6988-B04A-4E5A-A090-0EFDE84EF570}">
      <dsp:nvSpPr>
        <dsp:cNvPr id="0" name=""/>
        <dsp:cNvSpPr/>
      </dsp:nvSpPr>
      <dsp:spPr>
        <a:xfrm>
          <a:off x="0" y="1869802"/>
          <a:ext cx="10915869" cy="13684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2649A5-F7CE-4142-88CB-BC6CDE30B291}">
      <dsp:nvSpPr>
        <dsp:cNvPr id="0" name=""/>
        <dsp:cNvSpPr/>
      </dsp:nvSpPr>
      <dsp:spPr>
        <a:xfrm>
          <a:off x="413969" y="2177714"/>
          <a:ext cx="752672" cy="75267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F10EEE-49B9-4BB0-8A81-73AC5DA2ADE1}">
      <dsp:nvSpPr>
        <dsp:cNvPr id="0" name=""/>
        <dsp:cNvSpPr/>
      </dsp:nvSpPr>
      <dsp:spPr>
        <a:xfrm>
          <a:off x="3841056" y="1792879"/>
          <a:ext cx="6902000" cy="1368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832" tIns="144832" rIns="144832" bIns="144832"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The performance of </a:t>
          </a:r>
          <a:r>
            <a:rPr lang="en-US" sz="1400" b="1" kern="1200" dirty="0">
              <a:latin typeface="Times New Roman" panose="02020603050405020304" pitchFamily="18" charset="0"/>
              <a:cs typeface="Times New Roman" panose="02020603050405020304" pitchFamily="18" charset="0"/>
            </a:rPr>
            <a:t>ML, DL, and GNNs </a:t>
          </a:r>
          <a:r>
            <a:rPr lang="en-US" sz="1400" kern="1200" dirty="0">
              <a:latin typeface="Times New Roman" panose="02020603050405020304" pitchFamily="18" charset="0"/>
              <a:cs typeface="Times New Roman" panose="02020603050405020304" pitchFamily="18" charset="0"/>
            </a:rPr>
            <a:t>is compared to identify the most effective model type for pathogen detection, offering a comprehensive view of which algorithm best suits this binary classification problem.</a:t>
          </a:r>
        </a:p>
      </dsp:txBody>
      <dsp:txXfrm>
        <a:off x="3841056" y="1792879"/>
        <a:ext cx="6902000" cy="1368494"/>
      </dsp:txXfrm>
    </dsp:sp>
    <dsp:sp modelId="{45929306-A047-43DC-939D-64FD3792F3DB}">
      <dsp:nvSpPr>
        <dsp:cNvPr id="0" name=""/>
        <dsp:cNvSpPr/>
      </dsp:nvSpPr>
      <dsp:spPr>
        <a:xfrm>
          <a:off x="1547115" y="1861920"/>
          <a:ext cx="4422380" cy="1368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832" tIns="144832" rIns="144832" bIns="144832"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Comparison </a:t>
          </a:r>
        </a:p>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Across Models</a:t>
          </a:r>
          <a:endParaRPr lang="en-US" sz="1800" kern="1200" dirty="0">
            <a:latin typeface="Times New Roman" panose="02020603050405020304" pitchFamily="18" charset="0"/>
            <a:cs typeface="Times New Roman" panose="02020603050405020304" pitchFamily="18" charset="0"/>
          </a:endParaRPr>
        </a:p>
      </dsp:txBody>
      <dsp:txXfrm>
        <a:off x="1547115" y="1861920"/>
        <a:ext cx="4422380" cy="136849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F4CE94-CEC7-4559-B437-2DD22ACFFF21}">
      <dsp:nvSpPr>
        <dsp:cNvPr id="0" name=""/>
        <dsp:cNvSpPr/>
      </dsp:nvSpPr>
      <dsp:spPr>
        <a:xfrm>
          <a:off x="0" y="623844"/>
          <a:ext cx="11018520" cy="39280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60" tIns="604012" rIns="855160" bIns="206248" numCol="1" spcCol="1270" anchor="t" anchorCtr="0">
          <a:noAutofit/>
        </a:bodyPr>
        <a:lstStyle/>
        <a:p>
          <a:pPr marL="285750" lvl="1" indent="-285750" algn="l" defTabSz="1289050">
            <a:lnSpc>
              <a:spcPct val="90000"/>
            </a:lnSpc>
            <a:spcBef>
              <a:spcPct val="0"/>
            </a:spcBef>
            <a:spcAft>
              <a:spcPct val="15000"/>
            </a:spcAft>
            <a:buChar char="•"/>
          </a:pPr>
          <a:r>
            <a:rPr lang="en-US" sz="2900" kern="1200" dirty="0">
              <a:latin typeface="Times New Roman" panose="02020603050405020304" pitchFamily="18" charset="0"/>
              <a:cs typeface="Times New Roman" panose="02020603050405020304" pitchFamily="18" charset="0"/>
            </a:rPr>
            <a:t>How simulated dataset is better? How are they generating it? </a:t>
          </a:r>
        </a:p>
        <a:p>
          <a:pPr marL="285750" lvl="1" indent="-285750" algn="l" defTabSz="1289050">
            <a:lnSpc>
              <a:spcPct val="90000"/>
            </a:lnSpc>
            <a:spcBef>
              <a:spcPct val="0"/>
            </a:spcBef>
            <a:spcAft>
              <a:spcPct val="15000"/>
            </a:spcAft>
            <a:buChar char="•"/>
          </a:pPr>
          <a:endParaRPr lang="en-US" sz="2900" kern="1200" dirty="0">
            <a:latin typeface="Times New Roman" panose="02020603050405020304" pitchFamily="18" charset="0"/>
            <a:cs typeface="Times New Roman" panose="02020603050405020304" pitchFamily="18" charset="0"/>
          </a:endParaRPr>
        </a:p>
        <a:p>
          <a:pPr marL="285750" lvl="1" indent="-285750" algn="l" defTabSz="1289050">
            <a:lnSpc>
              <a:spcPct val="90000"/>
            </a:lnSpc>
            <a:spcBef>
              <a:spcPct val="0"/>
            </a:spcBef>
            <a:spcAft>
              <a:spcPct val="15000"/>
            </a:spcAft>
            <a:buChar char="•"/>
          </a:pPr>
          <a:r>
            <a:rPr lang="en-US" sz="2900" kern="1200" dirty="0">
              <a:latin typeface="Times New Roman" panose="02020603050405020304" pitchFamily="18" charset="0"/>
              <a:cs typeface="Times New Roman" panose="02020603050405020304" pitchFamily="18" charset="0"/>
            </a:rPr>
            <a:t>What new features can we include?</a:t>
          </a:r>
        </a:p>
        <a:p>
          <a:pPr marL="571500" lvl="2" indent="-285750" algn="l" defTabSz="1289050">
            <a:lnSpc>
              <a:spcPct val="90000"/>
            </a:lnSpc>
            <a:spcBef>
              <a:spcPct val="0"/>
            </a:spcBef>
            <a:spcAft>
              <a:spcPct val="15000"/>
            </a:spcAft>
            <a:buChar char="•"/>
          </a:pPr>
          <a:r>
            <a:rPr lang="en-US" sz="2900" b="1" kern="1200" dirty="0">
              <a:latin typeface="Times New Roman" panose="02020603050405020304" pitchFamily="18" charset="0"/>
              <a:cs typeface="Times New Roman" panose="02020603050405020304" pitchFamily="18" charset="0"/>
            </a:rPr>
            <a:t>We have added features.</a:t>
          </a:r>
          <a:endParaRPr lang="en-US" sz="2900" kern="1200" dirty="0">
            <a:latin typeface="Times New Roman" panose="02020603050405020304" pitchFamily="18" charset="0"/>
            <a:cs typeface="Times New Roman" panose="02020603050405020304" pitchFamily="18" charset="0"/>
          </a:endParaRPr>
        </a:p>
        <a:p>
          <a:pPr marL="571500" lvl="2" indent="-285750" algn="l" defTabSz="1289050">
            <a:lnSpc>
              <a:spcPct val="90000"/>
            </a:lnSpc>
            <a:spcBef>
              <a:spcPct val="0"/>
            </a:spcBef>
            <a:spcAft>
              <a:spcPct val="15000"/>
            </a:spcAft>
            <a:buChar char="•"/>
          </a:pPr>
          <a:endParaRPr lang="en-US" sz="2900" kern="1200" dirty="0">
            <a:latin typeface="Times New Roman" panose="02020603050405020304" pitchFamily="18" charset="0"/>
            <a:cs typeface="Times New Roman" panose="02020603050405020304" pitchFamily="18" charset="0"/>
          </a:endParaRPr>
        </a:p>
        <a:p>
          <a:pPr marL="285750" lvl="1" indent="-285750" algn="l" defTabSz="1289050">
            <a:lnSpc>
              <a:spcPct val="90000"/>
            </a:lnSpc>
            <a:spcBef>
              <a:spcPct val="0"/>
            </a:spcBef>
            <a:spcAft>
              <a:spcPct val="15000"/>
            </a:spcAft>
            <a:buChar char="•"/>
          </a:pPr>
          <a:r>
            <a:rPr lang="en-US" sz="2900" kern="1200" dirty="0">
              <a:latin typeface="Times New Roman" panose="02020603050405020304" pitchFamily="18" charset="0"/>
              <a:cs typeface="Times New Roman" panose="02020603050405020304" pitchFamily="18" charset="0"/>
            </a:rPr>
            <a:t>Add CNN model to benchmarks</a:t>
          </a:r>
        </a:p>
        <a:p>
          <a:pPr marL="571500" lvl="2" indent="-285750" algn="l" defTabSz="1289050">
            <a:lnSpc>
              <a:spcPct val="90000"/>
            </a:lnSpc>
            <a:spcBef>
              <a:spcPct val="0"/>
            </a:spcBef>
            <a:spcAft>
              <a:spcPct val="15000"/>
            </a:spcAft>
            <a:buChar char="•"/>
          </a:pPr>
          <a:r>
            <a:rPr lang="en-US" sz="2900" b="1" kern="1200" dirty="0">
              <a:latin typeface="Times New Roman" panose="02020603050405020304" pitchFamily="18" charset="0"/>
              <a:cs typeface="Times New Roman" panose="02020603050405020304" pitchFamily="18" charset="0"/>
            </a:rPr>
            <a:t>We have added features.</a:t>
          </a:r>
          <a:endParaRPr lang="en-US" sz="2900" kern="1200" dirty="0">
            <a:latin typeface="Times New Roman" panose="02020603050405020304" pitchFamily="18" charset="0"/>
            <a:cs typeface="Times New Roman" panose="02020603050405020304" pitchFamily="18" charset="0"/>
          </a:endParaRPr>
        </a:p>
      </dsp:txBody>
      <dsp:txXfrm>
        <a:off x="0" y="623844"/>
        <a:ext cx="11018520" cy="3928050"/>
      </dsp:txXfrm>
    </dsp:sp>
    <dsp:sp modelId="{728CFC37-FBF8-40C7-A908-A4697D9D2D11}">
      <dsp:nvSpPr>
        <dsp:cNvPr id="0" name=""/>
        <dsp:cNvSpPr/>
      </dsp:nvSpPr>
      <dsp:spPr>
        <a:xfrm>
          <a:off x="550926" y="195804"/>
          <a:ext cx="7712964" cy="8560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32" tIns="0" rIns="291532" bIns="0" numCol="1" spcCol="1270" anchor="ctr" anchorCtr="0">
          <a:noAutofit/>
        </a:bodyPr>
        <a:lstStyle/>
        <a:p>
          <a:pPr marL="0" lvl="0" indent="0" algn="l" defTabSz="1289050">
            <a:lnSpc>
              <a:spcPct val="90000"/>
            </a:lnSpc>
            <a:spcBef>
              <a:spcPct val="0"/>
            </a:spcBef>
            <a:spcAft>
              <a:spcPct val="35000"/>
            </a:spcAft>
            <a:buNone/>
          </a:pPr>
          <a:r>
            <a:rPr lang="en-US" sz="2900" b="1" kern="1200" dirty="0">
              <a:latin typeface="Times New Roman" panose="02020603050405020304" pitchFamily="18" charset="0"/>
              <a:cs typeface="Times New Roman" panose="02020603050405020304" pitchFamily="18" charset="0"/>
            </a:rPr>
            <a:t>Suggestions</a:t>
          </a:r>
          <a:endParaRPr lang="en-US" sz="2900" kern="1200" dirty="0">
            <a:latin typeface="Times New Roman" panose="02020603050405020304" pitchFamily="18" charset="0"/>
            <a:cs typeface="Times New Roman" panose="02020603050405020304" pitchFamily="18" charset="0"/>
          </a:endParaRPr>
        </a:p>
      </dsp:txBody>
      <dsp:txXfrm>
        <a:off x="592716" y="237594"/>
        <a:ext cx="7629384" cy="7725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F4CE94-CEC7-4559-B437-2DD22ACFFF21}">
      <dsp:nvSpPr>
        <dsp:cNvPr id="0" name=""/>
        <dsp:cNvSpPr/>
      </dsp:nvSpPr>
      <dsp:spPr>
        <a:xfrm>
          <a:off x="0" y="830686"/>
          <a:ext cx="4802173" cy="389812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72702" tIns="1145540" rIns="372702" bIns="391160" numCol="1" spcCol="1270" anchor="t" anchorCtr="0">
          <a:noAutofit/>
        </a:bodyPr>
        <a:lstStyle/>
        <a:p>
          <a:pPr marL="285750" lvl="1" indent="-285750" algn="l" defTabSz="2444750">
            <a:lnSpc>
              <a:spcPct val="90000"/>
            </a:lnSpc>
            <a:spcBef>
              <a:spcPct val="0"/>
            </a:spcBef>
            <a:spcAft>
              <a:spcPct val="15000"/>
            </a:spcAft>
            <a:buChar char="•"/>
          </a:pPr>
          <a:r>
            <a:rPr lang="en-US" sz="5500" kern="1200" dirty="0">
              <a:latin typeface="Times New Roman" panose="02020603050405020304" pitchFamily="18" charset="0"/>
              <a:cs typeface="Times New Roman" panose="02020603050405020304" pitchFamily="18" charset="0"/>
            </a:rPr>
            <a:t>Run GCN on all the data.</a:t>
          </a:r>
        </a:p>
        <a:p>
          <a:pPr marL="285750" lvl="1" indent="-285750" algn="l" defTabSz="2444750">
            <a:lnSpc>
              <a:spcPct val="90000"/>
            </a:lnSpc>
            <a:spcBef>
              <a:spcPct val="0"/>
            </a:spcBef>
            <a:spcAft>
              <a:spcPct val="15000"/>
            </a:spcAft>
            <a:buChar char="•"/>
          </a:pPr>
          <a:endParaRPr lang="en-US" sz="5500" kern="1200" dirty="0">
            <a:latin typeface="Times New Roman" panose="02020603050405020304" pitchFamily="18" charset="0"/>
            <a:cs typeface="Times New Roman" panose="02020603050405020304" pitchFamily="18" charset="0"/>
          </a:endParaRPr>
        </a:p>
      </dsp:txBody>
      <dsp:txXfrm>
        <a:off x="0" y="830686"/>
        <a:ext cx="4802173" cy="3898125"/>
      </dsp:txXfrm>
    </dsp:sp>
    <dsp:sp modelId="{728CFC37-FBF8-40C7-A908-A4697D9D2D11}">
      <dsp:nvSpPr>
        <dsp:cNvPr id="0" name=""/>
        <dsp:cNvSpPr/>
      </dsp:nvSpPr>
      <dsp:spPr>
        <a:xfrm>
          <a:off x="240108" y="18886"/>
          <a:ext cx="3361521" cy="16236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57" tIns="0" rIns="127057" bIns="0" numCol="1" spcCol="1270" anchor="ctr" anchorCtr="0">
          <a:noAutofit/>
        </a:bodyPr>
        <a:lstStyle/>
        <a:p>
          <a:pPr marL="0" lvl="0" indent="0" algn="l" defTabSz="2444750">
            <a:lnSpc>
              <a:spcPct val="90000"/>
            </a:lnSpc>
            <a:spcBef>
              <a:spcPct val="0"/>
            </a:spcBef>
            <a:spcAft>
              <a:spcPct val="35000"/>
            </a:spcAft>
            <a:buNone/>
          </a:pPr>
          <a:r>
            <a:rPr lang="en-US" sz="5500" b="1" kern="1200" dirty="0">
              <a:latin typeface="Times New Roman" panose="02020603050405020304" pitchFamily="18" charset="0"/>
              <a:cs typeface="Times New Roman" panose="02020603050405020304" pitchFamily="18" charset="0"/>
            </a:rPr>
            <a:t>GNNs</a:t>
          </a:r>
          <a:endParaRPr lang="en-US" sz="5500" kern="1200" dirty="0">
            <a:latin typeface="Times New Roman" panose="02020603050405020304" pitchFamily="18" charset="0"/>
            <a:cs typeface="Times New Roman" panose="02020603050405020304" pitchFamily="18" charset="0"/>
          </a:endParaRPr>
        </a:p>
      </dsp:txBody>
      <dsp:txXfrm>
        <a:off x="319366" y="98144"/>
        <a:ext cx="3203005" cy="146508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03026-4CA6-4D78-B108-F88029D214F1}">
      <dsp:nvSpPr>
        <dsp:cNvPr id="0" name=""/>
        <dsp:cNvSpPr/>
      </dsp:nvSpPr>
      <dsp:spPr>
        <a:xfrm>
          <a:off x="4849" y="588180"/>
          <a:ext cx="1457432" cy="14574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BFBEB8-5DA4-410D-B8A7-E67FEAC0321F}">
      <dsp:nvSpPr>
        <dsp:cNvPr id="0" name=""/>
        <dsp:cNvSpPr/>
      </dsp:nvSpPr>
      <dsp:spPr>
        <a:xfrm>
          <a:off x="310910" y="894240"/>
          <a:ext cx="845310" cy="8453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CFD2E4-50FD-44B9-9D2A-D8AFF2C2AA2A}">
      <dsp:nvSpPr>
        <dsp:cNvPr id="0" name=""/>
        <dsp:cNvSpPr/>
      </dsp:nvSpPr>
      <dsp:spPr>
        <a:xfrm>
          <a:off x="1774589" y="588180"/>
          <a:ext cx="3435376" cy="1457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This project utilizes </a:t>
          </a:r>
          <a:r>
            <a:rPr lang="en-US" sz="1500" b="1" kern="1200" dirty="0">
              <a:latin typeface="Times New Roman" panose="02020603050405020304" pitchFamily="18" charset="0"/>
              <a:cs typeface="Times New Roman" panose="02020603050405020304" pitchFamily="18" charset="0"/>
            </a:rPr>
            <a:t>simulated Next-Generation Sequencing (NGS) data</a:t>
          </a:r>
          <a:r>
            <a:rPr lang="en-US" sz="1500" kern="1200" dirty="0">
              <a:latin typeface="Times New Roman" panose="02020603050405020304" pitchFamily="18" charset="0"/>
              <a:cs typeface="Times New Roman" panose="02020603050405020304" pitchFamily="18" charset="0"/>
            </a:rPr>
            <a:t> to develop predictive models for classifying viral sequences into pathogenic and nonpathogenic categories.</a:t>
          </a:r>
        </a:p>
      </dsp:txBody>
      <dsp:txXfrm>
        <a:off x="1774589" y="588180"/>
        <a:ext cx="3435376" cy="1457432"/>
      </dsp:txXfrm>
    </dsp:sp>
    <dsp:sp modelId="{60999D3B-3905-4FB4-9C1C-3F43DED3E5AD}">
      <dsp:nvSpPr>
        <dsp:cNvPr id="0" name=""/>
        <dsp:cNvSpPr/>
      </dsp:nvSpPr>
      <dsp:spPr>
        <a:xfrm>
          <a:off x="5808554" y="588180"/>
          <a:ext cx="1457432" cy="14574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3BFF93-518B-42A9-BA58-D9AE435C7E1A}">
      <dsp:nvSpPr>
        <dsp:cNvPr id="0" name=""/>
        <dsp:cNvSpPr/>
      </dsp:nvSpPr>
      <dsp:spPr>
        <a:xfrm>
          <a:off x="6114615" y="894240"/>
          <a:ext cx="845310" cy="8453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EA662E-C7D0-4B70-877D-074CECC70FE5}">
      <dsp:nvSpPr>
        <dsp:cNvPr id="0" name=""/>
        <dsp:cNvSpPr/>
      </dsp:nvSpPr>
      <dsp:spPr>
        <a:xfrm>
          <a:off x="7578293" y="588180"/>
          <a:ext cx="3435376" cy="1457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b="1" kern="1200" dirty="0">
              <a:latin typeface="Times New Roman" panose="02020603050405020304" pitchFamily="18" charset="0"/>
              <a:cs typeface="Times New Roman" panose="02020603050405020304" pitchFamily="18" charset="0"/>
            </a:rPr>
            <a:t>Modeling Techniques</a:t>
          </a:r>
          <a:r>
            <a:rPr lang="en-US" sz="1500" kern="1200" dirty="0">
              <a:latin typeface="Times New Roman" panose="02020603050405020304" pitchFamily="18" charset="0"/>
              <a:cs typeface="Times New Roman" panose="02020603050405020304" pitchFamily="18" charset="0"/>
            </a:rPr>
            <a:t>: Incorporating a range of methodologies, including </a:t>
          </a:r>
          <a:r>
            <a:rPr lang="en-US" sz="1500" b="1" kern="1200" dirty="0">
              <a:latin typeface="Times New Roman" panose="02020603050405020304" pitchFamily="18" charset="0"/>
              <a:cs typeface="Times New Roman" panose="02020603050405020304" pitchFamily="18" charset="0"/>
            </a:rPr>
            <a:t>Machine Learning (ML)</a:t>
          </a:r>
          <a:r>
            <a:rPr lang="en-US" sz="1500" kern="1200" dirty="0">
              <a:latin typeface="Times New Roman" panose="02020603050405020304" pitchFamily="18" charset="0"/>
              <a:cs typeface="Times New Roman" panose="02020603050405020304" pitchFamily="18" charset="0"/>
            </a:rPr>
            <a:t>, </a:t>
          </a:r>
          <a:r>
            <a:rPr lang="en-US" sz="1500" b="1" kern="1200" dirty="0">
              <a:latin typeface="Times New Roman" panose="02020603050405020304" pitchFamily="18" charset="0"/>
              <a:cs typeface="Times New Roman" panose="02020603050405020304" pitchFamily="18" charset="0"/>
            </a:rPr>
            <a:t>Deep Learning (DL)</a:t>
          </a:r>
          <a:r>
            <a:rPr lang="en-US" sz="1500" kern="1200" dirty="0">
              <a:latin typeface="Times New Roman" panose="02020603050405020304" pitchFamily="18" charset="0"/>
              <a:cs typeface="Times New Roman" panose="02020603050405020304" pitchFamily="18" charset="0"/>
            </a:rPr>
            <a:t>, and </a:t>
          </a:r>
          <a:r>
            <a:rPr lang="en-US" sz="1500" b="1" kern="1200" dirty="0">
              <a:latin typeface="Times New Roman" panose="02020603050405020304" pitchFamily="18" charset="0"/>
              <a:cs typeface="Times New Roman" panose="02020603050405020304" pitchFamily="18" charset="0"/>
            </a:rPr>
            <a:t>graph-based models</a:t>
          </a:r>
          <a:r>
            <a:rPr lang="en-US" sz="1500" kern="1200" dirty="0">
              <a:latin typeface="Times New Roman" panose="02020603050405020304" pitchFamily="18" charset="0"/>
              <a:cs typeface="Times New Roman" panose="02020603050405020304" pitchFamily="18" charset="0"/>
            </a:rPr>
            <a:t>, the project effectively leverages the strengths of each approach to enhance classification accuracy.</a:t>
          </a:r>
        </a:p>
      </dsp:txBody>
      <dsp:txXfrm>
        <a:off x="7578293" y="588180"/>
        <a:ext cx="3435376" cy="1457432"/>
      </dsp:txXfrm>
    </dsp:sp>
    <dsp:sp modelId="{E8F0D557-9347-478F-ADCA-64256B440BF4}">
      <dsp:nvSpPr>
        <dsp:cNvPr id="0" name=""/>
        <dsp:cNvSpPr/>
      </dsp:nvSpPr>
      <dsp:spPr>
        <a:xfrm>
          <a:off x="4849" y="2883574"/>
          <a:ext cx="1457432" cy="14574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AAA2B4-CD6F-4FC8-9388-49E0DEB61ADA}">
      <dsp:nvSpPr>
        <dsp:cNvPr id="0" name=""/>
        <dsp:cNvSpPr/>
      </dsp:nvSpPr>
      <dsp:spPr>
        <a:xfrm>
          <a:off x="310910" y="3189635"/>
          <a:ext cx="845310" cy="8453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BB2586-CD1C-4A13-8B24-E3C0968D1ED8}">
      <dsp:nvSpPr>
        <dsp:cNvPr id="0" name=""/>
        <dsp:cNvSpPr/>
      </dsp:nvSpPr>
      <dsp:spPr>
        <a:xfrm>
          <a:off x="1774589" y="2883574"/>
          <a:ext cx="3435376" cy="1457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b="1" kern="1200" dirty="0">
              <a:latin typeface="Times New Roman" panose="02020603050405020304" pitchFamily="18" charset="0"/>
              <a:cs typeface="Times New Roman" panose="02020603050405020304" pitchFamily="18" charset="0"/>
            </a:rPr>
            <a:t>Feature Engineering</a:t>
          </a:r>
          <a:r>
            <a:rPr lang="en-US" sz="1500" kern="1200" dirty="0">
              <a:latin typeface="Times New Roman" panose="02020603050405020304" pitchFamily="18" charset="0"/>
              <a:cs typeface="Times New Roman" panose="02020603050405020304" pitchFamily="18" charset="0"/>
            </a:rPr>
            <a:t>: By meticulously engineering and selecting key sequence features, the project ensures that the models are trained on the most informative data, facilitating more precise predictions.</a:t>
          </a:r>
        </a:p>
      </dsp:txBody>
      <dsp:txXfrm>
        <a:off x="1774589" y="2883574"/>
        <a:ext cx="3435376" cy="1457432"/>
      </dsp:txXfrm>
    </dsp:sp>
    <dsp:sp modelId="{96AA01E8-5345-4FEC-BCAA-EAACEFA07099}">
      <dsp:nvSpPr>
        <dsp:cNvPr id="0" name=""/>
        <dsp:cNvSpPr/>
      </dsp:nvSpPr>
      <dsp:spPr>
        <a:xfrm>
          <a:off x="5808554" y="2883574"/>
          <a:ext cx="1457432" cy="14574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FFB0E3-DB84-494C-BC29-8BAFF52C12C3}">
      <dsp:nvSpPr>
        <dsp:cNvPr id="0" name=""/>
        <dsp:cNvSpPr/>
      </dsp:nvSpPr>
      <dsp:spPr>
        <a:xfrm>
          <a:off x="6114615" y="3189635"/>
          <a:ext cx="845310" cy="8453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4BF7CC-42AF-4062-B7B4-983EDEC6EDA9}">
      <dsp:nvSpPr>
        <dsp:cNvPr id="0" name=""/>
        <dsp:cNvSpPr/>
      </dsp:nvSpPr>
      <dsp:spPr>
        <a:xfrm>
          <a:off x="7578293" y="2883574"/>
          <a:ext cx="3435376" cy="1457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This project aims to </a:t>
          </a:r>
          <a:r>
            <a:rPr lang="en-US" sz="1500" b="1" kern="1200" dirty="0">
              <a:latin typeface="Times New Roman" panose="02020603050405020304" pitchFamily="18" charset="0"/>
              <a:cs typeface="Times New Roman" panose="02020603050405020304" pitchFamily="18" charset="0"/>
            </a:rPr>
            <a:t>enhance real-time detection and classification of novel pathogens</a:t>
          </a:r>
          <a:r>
            <a:rPr lang="en-US" sz="1500" kern="1200" dirty="0">
              <a:latin typeface="Times New Roman" panose="02020603050405020304" pitchFamily="18" charset="0"/>
              <a:cs typeface="Times New Roman" panose="02020603050405020304" pitchFamily="18" charset="0"/>
            </a:rPr>
            <a:t>, with significant public health implications for outbreak management and global preparedness.</a:t>
          </a:r>
        </a:p>
      </dsp:txBody>
      <dsp:txXfrm>
        <a:off x="7578293" y="2883574"/>
        <a:ext cx="3435376" cy="14574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E84446-4800-4CAB-BAF3-02EEFFE67E64}">
      <dsp:nvSpPr>
        <dsp:cNvPr id="0" name=""/>
        <dsp:cNvSpPr/>
      </dsp:nvSpPr>
      <dsp:spPr>
        <a:xfrm>
          <a:off x="0" y="363913"/>
          <a:ext cx="10515600" cy="1184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33248" rIns="816127" bIns="113792" numCol="1" spcCol="1270" anchor="t" anchorCtr="0">
          <a:noAutofit/>
        </a:bodyPr>
        <a:lstStyle/>
        <a:p>
          <a:pPr marL="171450" lvl="1" indent="-171450" algn="l" defTabSz="711200">
            <a:lnSpc>
              <a:spcPct val="10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Traditional models rely on known sequences, limiting the detection of new viruses.</a:t>
          </a:r>
        </a:p>
        <a:p>
          <a:pPr marL="171450" lvl="1" indent="-171450" algn="l" defTabSz="711200">
            <a:lnSpc>
              <a:spcPct val="10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The project employs models that recognize sequence patterns, detecting new threats without direct sequence comparison.</a:t>
          </a:r>
        </a:p>
      </dsp:txBody>
      <dsp:txXfrm>
        <a:off x="0" y="363913"/>
        <a:ext cx="10515600" cy="1184400"/>
      </dsp:txXfrm>
    </dsp:sp>
    <dsp:sp modelId="{9F651027-65C9-4986-BB6F-A625CB5D79C0}">
      <dsp:nvSpPr>
        <dsp:cNvPr id="0" name=""/>
        <dsp:cNvSpPr/>
      </dsp:nvSpPr>
      <dsp:spPr>
        <a:xfrm>
          <a:off x="525780" y="127753"/>
          <a:ext cx="7360920"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Rapid Detection of Novel Pathogens</a:t>
          </a:r>
          <a:endParaRPr lang="en-US" sz="1600" kern="1200" dirty="0">
            <a:latin typeface="Times New Roman" panose="02020603050405020304" pitchFamily="18" charset="0"/>
            <a:cs typeface="Times New Roman" panose="02020603050405020304" pitchFamily="18" charset="0"/>
          </a:endParaRPr>
        </a:p>
      </dsp:txBody>
      <dsp:txXfrm>
        <a:off x="548837" y="150810"/>
        <a:ext cx="7314806" cy="426206"/>
      </dsp:txXfrm>
    </dsp:sp>
    <dsp:sp modelId="{80C4077C-361E-4CC0-952F-13F988AF20FF}">
      <dsp:nvSpPr>
        <dsp:cNvPr id="0" name=""/>
        <dsp:cNvSpPr/>
      </dsp:nvSpPr>
      <dsp:spPr>
        <a:xfrm>
          <a:off x="0" y="1870873"/>
          <a:ext cx="10515600" cy="1184400"/>
        </a:xfrm>
        <a:prstGeom prst="rect">
          <a:avLst/>
        </a:prstGeom>
        <a:solidFill>
          <a:schemeClr val="lt1">
            <a:alpha val="90000"/>
            <a:hueOff val="0"/>
            <a:satOff val="0"/>
            <a:lumOff val="0"/>
            <a:alphaOff val="0"/>
          </a:schemeClr>
        </a:solidFill>
        <a:ln w="12700" cap="flat" cmpd="sng" algn="ctr">
          <a:solidFill>
            <a:schemeClr val="accent2">
              <a:hueOff val="-1224775"/>
              <a:satOff val="-5657"/>
              <a:lumOff val="-11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33248" rIns="816127" bIns="113792" numCol="1" spcCol="1270" anchor="t" anchorCtr="0">
          <a:noAutofit/>
        </a:bodyPr>
        <a:lstStyle/>
        <a:p>
          <a:pPr marL="171450" lvl="1" indent="-171450" algn="l" defTabSz="711200">
            <a:lnSpc>
              <a:spcPct val="10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NGS platforms require fast, accurate classification tools for timely decisions.</a:t>
          </a:r>
        </a:p>
        <a:p>
          <a:pPr marL="171450" lvl="1" indent="-171450" algn="l" defTabSz="711200">
            <a:lnSpc>
              <a:spcPct val="10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This project contributes by </a:t>
          </a:r>
          <a:r>
            <a:rPr lang="en-US" sz="1600" b="1" kern="1200" dirty="0">
              <a:latin typeface="Times New Roman" panose="02020603050405020304" pitchFamily="18" charset="0"/>
              <a:cs typeface="Times New Roman" panose="02020603050405020304" pitchFamily="18" charset="0"/>
            </a:rPr>
            <a:t>developing high-speed, efficient models optimized for real-time applications</a:t>
          </a:r>
          <a:r>
            <a:rPr lang="en-US" sz="1600" kern="1200" dirty="0">
              <a:latin typeface="Times New Roman" panose="02020603050405020304" pitchFamily="18" charset="0"/>
              <a:cs typeface="Times New Roman" panose="02020603050405020304" pitchFamily="18" charset="0"/>
            </a:rPr>
            <a:t>.</a:t>
          </a:r>
        </a:p>
      </dsp:txBody>
      <dsp:txXfrm>
        <a:off x="0" y="1870873"/>
        <a:ext cx="10515600" cy="1184400"/>
      </dsp:txXfrm>
    </dsp:sp>
    <dsp:sp modelId="{61C0EDDB-3CC0-4AE2-A448-2B31EAAEEFC5}">
      <dsp:nvSpPr>
        <dsp:cNvPr id="0" name=""/>
        <dsp:cNvSpPr/>
      </dsp:nvSpPr>
      <dsp:spPr>
        <a:xfrm>
          <a:off x="525780" y="1634713"/>
          <a:ext cx="7360920" cy="472320"/>
        </a:xfrm>
        <a:prstGeom prst="roundRect">
          <a:avLst/>
        </a:prstGeom>
        <a:solidFill>
          <a:schemeClr val="accent2">
            <a:hueOff val="-1224775"/>
            <a:satOff val="-5657"/>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Real-Time Pathogen Screening</a:t>
          </a:r>
          <a:endParaRPr lang="en-US" sz="1600" kern="1200" dirty="0">
            <a:latin typeface="Times New Roman" panose="02020603050405020304" pitchFamily="18" charset="0"/>
            <a:cs typeface="Times New Roman" panose="02020603050405020304" pitchFamily="18" charset="0"/>
          </a:endParaRPr>
        </a:p>
      </dsp:txBody>
      <dsp:txXfrm>
        <a:off x="548837" y="1657770"/>
        <a:ext cx="7314806" cy="426206"/>
      </dsp:txXfrm>
    </dsp:sp>
    <dsp:sp modelId="{AB1C195C-BEFF-46A3-9E1D-482435F768DB}">
      <dsp:nvSpPr>
        <dsp:cNvPr id="0" name=""/>
        <dsp:cNvSpPr/>
      </dsp:nvSpPr>
      <dsp:spPr>
        <a:xfrm>
          <a:off x="0" y="3377833"/>
          <a:ext cx="10515600" cy="1184400"/>
        </a:xfrm>
        <a:prstGeom prst="rect">
          <a:avLst/>
        </a:prstGeom>
        <a:solidFill>
          <a:schemeClr val="lt1">
            <a:alpha val="90000"/>
            <a:hueOff val="0"/>
            <a:satOff val="0"/>
            <a:lumOff val="0"/>
            <a:alphaOff val="0"/>
          </a:schemeClr>
        </a:solidFill>
        <a:ln w="12700" cap="flat" cmpd="sng" algn="ctr">
          <a:solidFill>
            <a:schemeClr val="accent2">
              <a:hueOff val="-2449550"/>
              <a:satOff val="-11314"/>
              <a:lumOff val="-23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33248" rIns="816127" bIns="113792" numCol="1" spcCol="1270" anchor="t" anchorCtr="0">
          <a:noAutofit/>
        </a:bodyPr>
        <a:lstStyle/>
        <a:p>
          <a:pPr marL="171450" lvl="1" indent="-171450" algn="l" defTabSz="711200">
            <a:lnSpc>
              <a:spcPct val="10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The project focuses on scalable models capable of processing large NGS data volumes.</a:t>
          </a:r>
        </a:p>
        <a:p>
          <a:pPr marL="171450" lvl="1" indent="-171450" algn="l" defTabSz="711200">
            <a:lnSpc>
              <a:spcPct val="10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Simulated data enables adaptability, allowing models to be retrained on new pathogens, ensuring long-term utility.</a:t>
          </a:r>
        </a:p>
      </dsp:txBody>
      <dsp:txXfrm>
        <a:off x="0" y="3377833"/>
        <a:ext cx="10515600" cy="1184400"/>
      </dsp:txXfrm>
    </dsp:sp>
    <dsp:sp modelId="{C959E740-6497-4C28-BA97-DD56792C61AA}">
      <dsp:nvSpPr>
        <dsp:cNvPr id="0" name=""/>
        <dsp:cNvSpPr/>
      </dsp:nvSpPr>
      <dsp:spPr>
        <a:xfrm>
          <a:off x="525780" y="3141673"/>
          <a:ext cx="7360920" cy="472320"/>
        </a:xfrm>
        <a:prstGeom prst="round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Scalability and Flexibility</a:t>
          </a:r>
          <a:endParaRPr lang="en-US" sz="1600" kern="1200" dirty="0">
            <a:latin typeface="Times New Roman" panose="02020603050405020304" pitchFamily="18" charset="0"/>
            <a:cs typeface="Times New Roman" panose="02020603050405020304" pitchFamily="18" charset="0"/>
          </a:endParaRPr>
        </a:p>
      </dsp:txBody>
      <dsp:txXfrm>
        <a:off x="548837" y="3164730"/>
        <a:ext cx="7314806"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EB20D-725A-4D77-807C-0C3736D2D8EF}">
      <dsp:nvSpPr>
        <dsp:cNvPr id="0" name=""/>
        <dsp:cNvSpPr/>
      </dsp:nvSpPr>
      <dsp:spPr>
        <a:xfrm>
          <a:off x="-795048" y="9195"/>
          <a:ext cx="10951122" cy="9961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B1D023-D37A-43D1-83ED-FAF07301425A}">
      <dsp:nvSpPr>
        <dsp:cNvPr id="0" name=""/>
        <dsp:cNvSpPr/>
      </dsp:nvSpPr>
      <dsp:spPr>
        <a:xfrm>
          <a:off x="-493698" y="233339"/>
          <a:ext cx="548979" cy="5479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101896-07F1-4A7B-AD06-53762138F7FC}">
      <dsp:nvSpPr>
        <dsp:cNvPr id="0" name=""/>
        <dsp:cNvSpPr/>
      </dsp:nvSpPr>
      <dsp:spPr>
        <a:xfrm>
          <a:off x="356630" y="0"/>
          <a:ext cx="4928004" cy="102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725" tIns="108725" rIns="108725" bIns="108725" numCol="1" spcCol="1270" anchor="ctr" anchorCtr="0">
          <a:noAutofit/>
        </a:bodyPr>
        <a:lstStyle/>
        <a:p>
          <a:pPr marL="0" lvl="0" indent="0" algn="l" defTabSz="1066800">
            <a:lnSpc>
              <a:spcPct val="10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Datasets</a:t>
          </a:r>
        </a:p>
      </dsp:txBody>
      <dsp:txXfrm>
        <a:off x="356630" y="0"/>
        <a:ext cx="4928004" cy="1027327"/>
      </dsp:txXfrm>
    </dsp:sp>
    <dsp:sp modelId="{5E5594A5-6372-49D8-8D8D-C054C56C594C}">
      <dsp:nvSpPr>
        <dsp:cNvPr id="0" name=""/>
        <dsp:cNvSpPr/>
      </dsp:nvSpPr>
      <dsp:spPr>
        <a:xfrm>
          <a:off x="2438929" y="279"/>
          <a:ext cx="7511505" cy="996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31" tIns="105431" rIns="105431" bIns="105431"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The datasets include viral sequences derived from </a:t>
          </a:r>
          <a:r>
            <a:rPr lang="en-US" sz="1600" b="1" kern="1200" dirty="0">
              <a:latin typeface="Times New Roman" panose="02020603050405020304" pitchFamily="18" charset="0"/>
              <a:cs typeface="Times New Roman" panose="02020603050405020304" pitchFamily="18" charset="0"/>
            </a:rPr>
            <a:t>simulated NGS data</a:t>
          </a:r>
          <a:r>
            <a:rPr lang="en-US" sz="1600" kern="1200" dirty="0">
              <a:latin typeface="Times New Roman" panose="02020603050405020304" pitchFamily="18" charset="0"/>
              <a:cs typeface="Times New Roman" panose="02020603050405020304" pitchFamily="18" charset="0"/>
            </a:rPr>
            <a:t>.</a:t>
          </a:r>
        </a:p>
        <a:p>
          <a:pPr marL="0" lvl="0" indent="0" algn="l" defTabSz="711200">
            <a:lnSpc>
              <a:spcPct val="10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Simulated data </a:t>
          </a:r>
          <a:r>
            <a:rPr lang="en-US" sz="1600" b="1" kern="1200" dirty="0">
              <a:latin typeface="Times New Roman" panose="02020603050405020304" pitchFamily="18" charset="0"/>
              <a:cs typeface="Times New Roman" panose="02020603050405020304" pitchFamily="18" charset="0"/>
            </a:rPr>
            <a:t>mimics real-world sequencing</a:t>
          </a:r>
          <a:r>
            <a:rPr lang="en-US" sz="1600" kern="1200" dirty="0">
              <a:latin typeface="Times New Roman" panose="02020603050405020304" pitchFamily="18" charset="0"/>
              <a:cs typeface="Times New Roman" panose="02020603050405020304" pitchFamily="18" charset="0"/>
            </a:rPr>
            <a:t>, providing a controlled environment for training and validating models.</a:t>
          </a:r>
        </a:p>
      </dsp:txBody>
      <dsp:txXfrm>
        <a:off x="2438929" y="279"/>
        <a:ext cx="7511505" cy="996196"/>
      </dsp:txXfrm>
    </dsp:sp>
    <dsp:sp modelId="{74990BEE-02FC-445D-A07B-9F40CAEACDA6}">
      <dsp:nvSpPr>
        <dsp:cNvPr id="0" name=""/>
        <dsp:cNvSpPr/>
      </dsp:nvSpPr>
      <dsp:spPr>
        <a:xfrm>
          <a:off x="-795048" y="1245646"/>
          <a:ext cx="10951122" cy="9961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4084BC-D5F5-4A11-9F19-54581FE09E81}">
      <dsp:nvSpPr>
        <dsp:cNvPr id="0" name=""/>
        <dsp:cNvSpPr/>
      </dsp:nvSpPr>
      <dsp:spPr>
        <a:xfrm>
          <a:off x="-493698" y="1517498"/>
          <a:ext cx="548979" cy="5479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1E0F37-66D6-4C75-B42E-6D19A2FAD1D7}">
      <dsp:nvSpPr>
        <dsp:cNvPr id="0" name=""/>
        <dsp:cNvSpPr/>
      </dsp:nvSpPr>
      <dsp:spPr>
        <a:xfrm>
          <a:off x="356630" y="1164281"/>
          <a:ext cx="4928004" cy="102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725" tIns="108725" rIns="108725" bIns="108725" numCol="1" spcCol="1270" anchor="ctr" anchorCtr="0">
          <a:noAutofit/>
        </a:bodyPr>
        <a:lstStyle/>
        <a:p>
          <a:pPr marL="0" lvl="0" indent="0" algn="l" defTabSz="1066800">
            <a:lnSpc>
              <a:spcPct val="100000"/>
            </a:lnSpc>
            <a:spcBef>
              <a:spcPct val="0"/>
            </a:spcBef>
            <a:spcAft>
              <a:spcPct val="35000"/>
            </a:spcAft>
            <a:buNone/>
          </a:pPr>
          <a:r>
            <a:rPr lang="en-US" sz="2400" b="1"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File</a:t>
          </a:r>
          <a:r>
            <a:rPr lang="en-US" sz="2400" b="1" kern="1200" dirty="0">
              <a:latin typeface="Times New Roman" panose="02020603050405020304" pitchFamily="18" charset="0"/>
              <a:cs typeface="Times New Roman" panose="02020603050405020304" pitchFamily="18" charset="0"/>
            </a:rPr>
            <a:t> Types</a:t>
          </a:r>
          <a:endParaRPr lang="en-US" sz="2400" kern="1200" dirty="0">
            <a:latin typeface="Times New Roman" panose="02020603050405020304" pitchFamily="18" charset="0"/>
            <a:cs typeface="Times New Roman" panose="02020603050405020304" pitchFamily="18" charset="0"/>
          </a:endParaRPr>
        </a:p>
      </dsp:txBody>
      <dsp:txXfrm>
        <a:off x="356630" y="1164281"/>
        <a:ext cx="4928004" cy="1027327"/>
      </dsp:txXfrm>
    </dsp:sp>
    <dsp:sp modelId="{614E992D-E11E-493C-A120-904A41D008D9}">
      <dsp:nvSpPr>
        <dsp:cNvPr id="0" name=""/>
        <dsp:cNvSpPr/>
      </dsp:nvSpPr>
      <dsp:spPr>
        <a:xfrm>
          <a:off x="2419155" y="1245646"/>
          <a:ext cx="6601215" cy="996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31" tIns="105431" rIns="105431" bIns="105431" numCol="1" spcCol="1270" anchor="ctr" anchorCtr="0">
          <a:noAutofit/>
        </a:bodyPr>
        <a:lstStyle/>
        <a:p>
          <a:pPr marL="0" lvl="0" indent="0" algn="l" defTabSz="711200">
            <a:lnSpc>
              <a:spcPct val="100000"/>
            </a:lnSpc>
            <a:spcBef>
              <a:spcPct val="0"/>
            </a:spcBef>
            <a:spcAft>
              <a:spcPct val="35000"/>
            </a:spcAft>
            <a:buNone/>
          </a:pPr>
          <a:r>
            <a:rPr lang="en-US" sz="1600" b="1" i="1" kern="1200" dirty="0">
              <a:latin typeface="Times New Roman" panose="02020603050405020304" pitchFamily="18" charset="0"/>
              <a:cs typeface="Times New Roman" panose="02020603050405020304" pitchFamily="18" charset="0"/>
            </a:rPr>
            <a:t>FASTA Files</a:t>
          </a:r>
          <a:r>
            <a:rPr lang="en-US" sz="1600" b="1" kern="1200" dirty="0">
              <a:latin typeface="Times New Roman" panose="02020603050405020304" pitchFamily="18" charset="0"/>
              <a:cs typeface="Times New Roman" panose="02020603050405020304" pitchFamily="18" charset="0"/>
            </a:rPr>
            <a:t>: </a:t>
          </a:r>
          <a:r>
            <a:rPr lang="en-US" sz="1600" b="0" kern="1200" dirty="0">
              <a:latin typeface="Times New Roman" panose="02020603050405020304" pitchFamily="18" charset="0"/>
              <a:cs typeface="Times New Roman" panose="02020603050405020304" pitchFamily="18" charset="0"/>
            </a:rPr>
            <a:t>Representing training, validation and test sets with sequence reads.</a:t>
          </a:r>
        </a:p>
      </dsp:txBody>
      <dsp:txXfrm>
        <a:off x="2419155" y="1245646"/>
        <a:ext cx="6601215" cy="996196"/>
      </dsp:txXfrm>
    </dsp:sp>
    <dsp:sp modelId="{90F9A417-98F7-4BB9-920D-BE2327C0F873}">
      <dsp:nvSpPr>
        <dsp:cNvPr id="0" name=""/>
        <dsp:cNvSpPr/>
      </dsp:nvSpPr>
      <dsp:spPr>
        <a:xfrm>
          <a:off x="-795048" y="2577513"/>
          <a:ext cx="10951122" cy="9961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AE41C6-8679-457F-8F5F-A9ED1792088C}">
      <dsp:nvSpPr>
        <dsp:cNvPr id="0" name=""/>
        <dsp:cNvSpPr/>
      </dsp:nvSpPr>
      <dsp:spPr>
        <a:xfrm>
          <a:off x="-493698" y="2801658"/>
          <a:ext cx="548979" cy="54790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06C425-296A-4D1A-86F4-F160AA26F2A9}">
      <dsp:nvSpPr>
        <dsp:cNvPr id="0" name=""/>
        <dsp:cNvSpPr/>
      </dsp:nvSpPr>
      <dsp:spPr>
        <a:xfrm>
          <a:off x="356630" y="2512977"/>
          <a:ext cx="4928004" cy="102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725" tIns="108725" rIns="108725" bIns="108725" numCol="1" spcCol="1270" anchor="ctr" anchorCtr="0">
          <a:noAutofit/>
        </a:bodyPr>
        <a:lstStyle/>
        <a:p>
          <a:pPr marL="0" lvl="0" indent="0" algn="l" defTabSz="1066800">
            <a:lnSpc>
              <a:spcPct val="10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Data</a:t>
          </a:r>
          <a:endParaRPr lang="en-US" sz="2400" kern="1200" dirty="0">
            <a:latin typeface="Times New Roman" panose="02020603050405020304" pitchFamily="18" charset="0"/>
            <a:cs typeface="Times New Roman" panose="02020603050405020304" pitchFamily="18" charset="0"/>
          </a:endParaRPr>
        </a:p>
      </dsp:txBody>
      <dsp:txXfrm>
        <a:off x="356630" y="2512977"/>
        <a:ext cx="4928004" cy="1027327"/>
      </dsp:txXfrm>
    </dsp:sp>
    <dsp:sp modelId="{7D8563C3-D45C-4BF3-A2E7-4AD25D625890}">
      <dsp:nvSpPr>
        <dsp:cNvPr id="0" name=""/>
        <dsp:cNvSpPr/>
      </dsp:nvSpPr>
      <dsp:spPr>
        <a:xfrm>
          <a:off x="2375700" y="2567083"/>
          <a:ext cx="6805265" cy="996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31" tIns="105431" rIns="105431" bIns="105431" numCol="1" spcCol="1270" anchor="ctr" anchorCtr="0">
          <a:noAutofit/>
        </a:bodyPr>
        <a:lstStyle/>
        <a:p>
          <a:pPr marL="0" lvl="0" indent="0" algn="l" defTabSz="711200">
            <a:lnSpc>
              <a:spcPct val="100000"/>
            </a:lnSpc>
            <a:spcBef>
              <a:spcPct val="0"/>
            </a:spcBef>
            <a:spcAft>
              <a:spcPct val="35000"/>
            </a:spcAft>
            <a:buNone/>
          </a:pPr>
          <a:r>
            <a:rPr lang="en-US" sz="1600" b="1" kern="1200" dirty="0" err="1">
              <a:latin typeface="Times New Roman" panose="02020603050405020304" pitchFamily="18" charset="0"/>
              <a:cs typeface="Times New Roman" panose="02020603050405020304" pitchFamily="18" charset="0"/>
            </a:rPr>
            <a:t>pathogenic_val_vir_nano_filtered</a:t>
          </a:r>
          <a:r>
            <a:rPr lang="en-US" sz="1600" kern="1200" dirty="0">
              <a:latin typeface="Times New Roman" panose="02020603050405020304" pitchFamily="18" charset="0"/>
              <a:cs typeface="Times New Roman" panose="02020603050405020304" pitchFamily="18" charset="0"/>
            </a:rPr>
            <a:t>: Contains pathogenic virus sequences for validation.</a:t>
          </a:r>
        </a:p>
        <a:p>
          <a:pPr marL="0" lvl="0" indent="0" algn="l" defTabSz="711200">
            <a:lnSpc>
              <a:spcPct val="100000"/>
            </a:lnSpc>
            <a:spcBef>
              <a:spcPct val="0"/>
            </a:spcBef>
            <a:spcAft>
              <a:spcPct val="35000"/>
            </a:spcAft>
            <a:buNone/>
          </a:pPr>
          <a:r>
            <a:rPr lang="en-US" sz="1600" b="1" kern="1200" dirty="0" err="1">
              <a:latin typeface="Times New Roman" panose="02020603050405020304" pitchFamily="18" charset="0"/>
              <a:cs typeface="Times New Roman" panose="02020603050405020304" pitchFamily="18" charset="0"/>
            </a:rPr>
            <a:t>nonpathogenic_val_vir_nano_filtered</a:t>
          </a:r>
          <a:r>
            <a:rPr lang="en-US" sz="1600" kern="1200" dirty="0">
              <a:latin typeface="Times New Roman" panose="02020603050405020304" pitchFamily="18" charset="0"/>
              <a:cs typeface="Times New Roman" panose="02020603050405020304" pitchFamily="18" charset="0"/>
            </a:rPr>
            <a:t>: Includes nonpathogenic virus sequences for validation.</a:t>
          </a:r>
        </a:p>
      </dsp:txBody>
      <dsp:txXfrm>
        <a:off x="2375700" y="2567083"/>
        <a:ext cx="6805265" cy="996196"/>
      </dsp:txXfrm>
    </dsp:sp>
    <dsp:sp modelId="{9D972C38-E102-494B-AF7A-171068156D0E}">
      <dsp:nvSpPr>
        <dsp:cNvPr id="0" name=""/>
        <dsp:cNvSpPr/>
      </dsp:nvSpPr>
      <dsp:spPr>
        <a:xfrm>
          <a:off x="-795048" y="3861673"/>
          <a:ext cx="10951122" cy="9961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52D537-4AC1-4F85-B2D4-5CA32D0F510B}">
      <dsp:nvSpPr>
        <dsp:cNvPr id="0" name=""/>
        <dsp:cNvSpPr/>
      </dsp:nvSpPr>
      <dsp:spPr>
        <a:xfrm>
          <a:off x="-493698" y="4085817"/>
          <a:ext cx="548979" cy="5479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E53D6-9FD7-4972-9945-4A773B802A0D}">
      <dsp:nvSpPr>
        <dsp:cNvPr id="0" name=""/>
        <dsp:cNvSpPr/>
      </dsp:nvSpPr>
      <dsp:spPr>
        <a:xfrm>
          <a:off x="356630" y="3786380"/>
          <a:ext cx="4928004" cy="102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725" tIns="108725" rIns="108725" bIns="108725" numCol="1" spcCol="1270" anchor="ctr" anchorCtr="0">
          <a:noAutofit/>
        </a:bodyPr>
        <a:lstStyle/>
        <a:p>
          <a:pPr marL="0" lvl="0" indent="0" algn="l" defTabSz="1066800">
            <a:lnSpc>
              <a:spcPct val="10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Simulated </a:t>
          </a:r>
        </a:p>
        <a:p>
          <a:pPr marL="0" lvl="0" indent="0" algn="l" defTabSz="1066800">
            <a:lnSpc>
              <a:spcPct val="10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NGS Data</a:t>
          </a:r>
          <a:endParaRPr lang="en-US" sz="2400" kern="1200" dirty="0">
            <a:latin typeface="Times New Roman" panose="02020603050405020304" pitchFamily="18" charset="0"/>
            <a:cs typeface="Times New Roman" panose="02020603050405020304" pitchFamily="18" charset="0"/>
          </a:endParaRPr>
        </a:p>
      </dsp:txBody>
      <dsp:txXfrm>
        <a:off x="356630" y="3786380"/>
        <a:ext cx="4928004" cy="1027327"/>
      </dsp:txXfrm>
    </dsp:sp>
    <dsp:sp modelId="{9FC8C3F3-859A-4F08-A782-521A273CB7A7}">
      <dsp:nvSpPr>
        <dsp:cNvPr id="0" name=""/>
        <dsp:cNvSpPr/>
      </dsp:nvSpPr>
      <dsp:spPr>
        <a:xfrm>
          <a:off x="2351923" y="3861673"/>
          <a:ext cx="8070519" cy="996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31" tIns="105431" rIns="105431" bIns="105431" numCol="1" spcCol="1270" anchor="ctr" anchorCtr="0">
          <a:noAutofit/>
        </a:bodyPr>
        <a:lstStyle/>
        <a:p>
          <a:pPr marL="0" lvl="0" indent="0" algn="l" defTabSz="711200">
            <a:lnSpc>
              <a:spcPct val="100000"/>
            </a:lnSpc>
            <a:spcBef>
              <a:spcPct val="0"/>
            </a:spcBef>
            <a:spcAft>
              <a:spcPct val="35000"/>
            </a:spcAft>
            <a:buNone/>
          </a:pPr>
          <a:r>
            <a:rPr lang="en-US" sz="1600" b="1" i="1" kern="1200" dirty="0" err="1">
              <a:latin typeface="Times New Roman" panose="02020603050405020304" pitchFamily="18" charset="0"/>
              <a:cs typeface="Times New Roman" panose="02020603050405020304" pitchFamily="18" charset="0"/>
            </a:rPr>
            <a:t>DeepSimulator</a:t>
          </a:r>
          <a:r>
            <a:rPr lang="en-US" sz="1600" b="1" i="1" kern="1200" dirty="0">
              <a:latin typeface="Times New Roman" panose="02020603050405020304" pitchFamily="18" charset="0"/>
              <a:cs typeface="Times New Roman" panose="02020603050405020304" pitchFamily="18" charset="0"/>
            </a:rPr>
            <a:t> Tool</a:t>
          </a:r>
          <a:r>
            <a:rPr lang="en-US" sz="1600" b="1" kern="1200" dirty="0">
              <a:latin typeface="Times New Roman" panose="02020603050405020304" pitchFamily="18" charset="0"/>
              <a:cs typeface="Times New Roman" panose="02020603050405020304" pitchFamily="18" charset="0"/>
            </a:rPr>
            <a:t>: </a:t>
          </a:r>
          <a:r>
            <a:rPr lang="en-US" sz="1600" kern="1200" dirty="0">
              <a:latin typeface="Times New Roman" panose="02020603050405020304" pitchFamily="18" charset="0"/>
              <a:cs typeface="Times New Roman" panose="02020603050405020304" pitchFamily="18" charset="0"/>
            </a:rPr>
            <a:t>A tool that generates realistic Nanopore sequencing reads by simulating the sequencing process, including potential errors and sequence-specific characteristics.</a:t>
          </a:r>
        </a:p>
        <a:p>
          <a:pPr marL="0" lvl="0" indent="0" algn="l" defTabSz="711200">
            <a:lnSpc>
              <a:spcPct val="100000"/>
            </a:lnSpc>
            <a:spcBef>
              <a:spcPct val="0"/>
            </a:spcBef>
            <a:spcAft>
              <a:spcPct val="35000"/>
            </a:spcAft>
            <a:buNone/>
          </a:pPr>
          <a:r>
            <a:rPr lang="en-US" sz="1600" b="1" i="1" kern="1200" dirty="0">
              <a:latin typeface="Times New Roman" panose="02020603050405020304" pitchFamily="18" charset="0"/>
              <a:cs typeface="Times New Roman" panose="02020603050405020304" pitchFamily="18" charset="0"/>
            </a:rPr>
            <a:t>Target Read Lengths</a:t>
          </a:r>
          <a:r>
            <a:rPr lang="en-US" sz="1600" kern="1200" dirty="0">
              <a:latin typeface="Times New Roman" panose="02020603050405020304" pitchFamily="18" charset="0"/>
              <a:cs typeface="Times New Roman" panose="02020603050405020304" pitchFamily="18" charset="0"/>
            </a:rPr>
            <a:t>: Full-length reads for testing (~8kb average) and shorter subreads (~250bp) for training and validation.</a:t>
          </a:r>
        </a:p>
      </dsp:txBody>
      <dsp:txXfrm>
        <a:off x="2351923" y="3861673"/>
        <a:ext cx="8070519" cy="9961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F4CE94-CEC7-4559-B437-2DD22ACFFF21}">
      <dsp:nvSpPr>
        <dsp:cNvPr id="0" name=""/>
        <dsp:cNvSpPr/>
      </dsp:nvSpPr>
      <dsp:spPr>
        <a:xfrm>
          <a:off x="0" y="293048"/>
          <a:ext cx="11018520" cy="214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60" tIns="354076" rIns="855160" bIns="120904"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What</a:t>
          </a:r>
          <a:r>
            <a:rPr lang="en-US" sz="1700" kern="1200" dirty="0">
              <a:latin typeface="Times New Roman" panose="02020603050405020304" pitchFamily="18" charset="0"/>
              <a:cs typeface="Times New Roman" panose="02020603050405020304" pitchFamily="18" charset="0"/>
            </a:rPr>
            <a:t>: These are substrings of length 2, 3, or 4 extracted from the DNA sequence. For example, for k=2, all possible 2-mers are AA, AT, AC, etc. The frequency of each k-</a:t>
          </a:r>
          <a:r>
            <a:rPr lang="en-US" sz="1700" kern="1200" dirty="0" err="1">
              <a:latin typeface="Times New Roman" panose="02020603050405020304" pitchFamily="18" charset="0"/>
              <a:cs typeface="Times New Roman" panose="02020603050405020304" pitchFamily="18" charset="0"/>
            </a:rPr>
            <a:t>mer</a:t>
          </a:r>
          <a:r>
            <a:rPr lang="en-US" sz="1700" kern="1200" dirty="0">
              <a:latin typeface="Times New Roman" panose="02020603050405020304" pitchFamily="18" charset="0"/>
              <a:cs typeface="Times New Roman" panose="02020603050405020304" pitchFamily="18" charset="0"/>
            </a:rPr>
            <a:t> is recorded.</a:t>
          </a:r>
        </a:p>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Relevance</a:t>
          </a:r>
          <a:r>
            <a:rPr lang="en-US" sz="1700" kern="1200" dirty="0">
              <a:latin typeface="Times New Roman" panose="02020603050405020304" pitchFamily="18" charset="0"/>
              <a:cs typeface="Times New Roman" panose="02020603050405020304" pitchFamily="18" charset="0"/>
            </a:rPr>
            <a:t>: k-</a:t>
          </a:r>
          <a:r>
            <a:rPr lang="en-US" sz="1700" kern="1200" dirty="0" err="1">
              <a:latin typeface="Times New Roman" panose="02020603050405020304" pitchFamily="18" charset="0"/>
              <a:cs typeface="Times New Roman" panose="02020603050405020304" pitchFamily="18" charset="0"/>
            </a:rPr>
            <a:t>mers</a:t>
          </a:r>
          <a:r>
            <a:rPr lang="en-US" sz="1700" kern="1200" dirty="0">
              <a:latin typeface="Times New Roman" panose="02020603050405020304" pitchFamily="18" charset="0"/>
              <a:cs typeface="Times New Roman" panose="02020603050405020304" pitchFamily="18" charset="0"/>
            </a:rPr>
            <a:t> capture local sequence patterns. Pathogens may have distinct sequence motifs due to evolutionary pressures. Certain k-</a:t>
          </a:r>
          <a:r>
            <a:rPr lang="en-US" sz="1700" kern="1200" dirty="0" err="1">
              <a:latin typeface="Times New Roman" panose="02020603050405020304" pitchFamily="18" charset="0"/>
              <a:cs typeface="Times New Roman" panose="02020603050405020304" pitchFamily="18" charset="0"/>
            </a:rPr>
            <a:t>mers</a:t>
          </a:r>
          <a:r>
            <a:rPr lang="en-US" sz="1700" kern="1200" dirty="0">
              <a:latin typeface="Times New Roman" panose="02020603050405020304" pitchFamily="18" charset="0"/>
              <a:cs typeface="Times New Roman" panose="02020603050405020304" pitchFamily="18" charset="0"/>
            </a:rPr>
            <a:t> might appear more frequently in pathogenic viruses due to their role in virulence factors or replication strategies.</a:t>
          </a:r>
        </a:p>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Why Important</a:t>
          </a:r>
          <a:r>
            <a:rPr lang="en-US" sz="1700" kern="1200" dirty="0">
              <a:latin typeface="Times New Roman" panose="02020603050405020304" pitchFamily="18" charset="0"/>
              <a:cs typeface="Times New Roman" panose="02020603050405020304" pitchFamily="18" charset="0"/>
            </a:rPr>
            <a:t>: Provides an understanding of recurring patterns in DNA sequences, which could relate to the functional or structural properties of the virus genome.</a:t>
          </a:r>
        </a:p>
      </dsp:txBody>
      <dsp:txXfrm>
        <a:off x="0" y="293048"/>
        <a:ext cx="11018520" cy="2142000"/>
      </dsp:txXfrm>
    </dsp:sp>
    <dsp:sp modelId="{728CFC37-FBF8-40C7-A908-A4697D9D2D11}">
      <dsp:nvSpPr>
        <dsp:cNvPr id="0" name=""/>
        <dsp:cNvSpPr/>
      </dsp:nvSpPr>
      <dsp:spPr>
        <a:xfrm>
          <a:off x="550926" y="42128"/>
          <a:ext cx="7712964"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32" tIns="0" rIns="291532" bIns="0" numCol="1" spcCol="1270" anchor="ctr" anchorCtr="0">
          <a:noAutofit/>
        </a:bodyPr>
        <a:lstStyle/>
        <a:p>
          <a:pPr marL="0" lvl="0" indent="0" algn="l" defTabSz="755650">
            <a:lnSpc>
              <a:spcPct val="90000"/>
            </a:lnSpc>
            <a:spcBef>
              <a:spcPct val="0"/>
            </a:spcBef>
            <a:spcAft>
              <a:spcPct val="35000"/>
            </a:spcAft>
            <a:buNone/>
          </a:pPr>
          <a:r>
            <a:rPr lang="en-US" sz="1700" b="1" kern="1200" dirty="0">
              <a:latin typeface="Times New Roman" panose="02020603050405020304" pitchFamily="18" charset="0"/>
              <a:cs typeface="Times New Roman" panose="02020603050405020304" pitchFamily="18" charset="0"/>
            </a:rPr>
            <a:t>k-</a:t>
          </a:r>
          <a:r>
            <a:rPr lang="en-US" sz="1700" b="1" kern="1200" dirty="0" err="1">
              <a:latin typeface="Times New Roman" panose="02020603050405020304" pitchFamily="18" charset="0"/>
              <a:cs typeface="Times New Roman" panose="02020603050405020304" pitchFamily="18" charset="0"/>
            </a:rPr>
            <a:t>mer</a:t>
          </a:r>
          <a:r>
            <a:rPr lang="en-US" sz="1700" b="1" kern="1200" dirty="0">
              <a:latin typeface="Times New Roman" panose="02020603050405020304" pitchFamily="18" charset="0"/>
              <a:cs typeface="Times New Roman" panose="02020603050405020304" pitchFamily="18" charset="0"/>
            </a:rPr>
            <a:t> Frequencies (2-mers, 3-mers, 4-mers)</a:t>
          </a:r>
          <a:endParaRPr lang="en-US" sz="1700" kern="1200" dirty="0">
            <a:latin typeface="Times New Roman" panose="02020603050405020304" pitchFamily="18" charset="0"/>
            <a:cs typeface="Times New Roman" panose="02020603050405020304" pitchFamily="18" charset="0"/>
          </a:endParaRPr>
        </a:p>
      </dsp:txBody>
      <dsp:txXfrm>
        <a:off x="575424" y="66626"/>
        <a:ext cx="7663968" cy="452844"/>
      </dsp:txXfrm>
    </dsp:sp>
    <dsp:sp modelId="{2C5E062F-228B-4D2E-A189-C6B98A9DC498}">
      <dsp:nvSpPr>
        <dsp:cNvPr id="0" name=""/>
        <dsp:cNvSpPr/>
      </dsp:nvSpPr>
      <dsp:spPr>
        <a:xfrm>
          <a:off x="0" y="2777769"/>
          <a:ext cx="11018520" cy="1927800"/>
        </a:xfrm>
        <a:prstGeom prst="rect">
          <a:avLst/>
        </a:prstGeom>
        <a:solidFill>
          <a:schemeClr val="lt1">
            <a:alpha val="90000"/>
            <a:hueOff val="0"/>
            <a:satOff val="0"/>
            <a:lumOff val="0"/>
            <a:alphaOff val="0"/>
          </a:schemeClr>
        </a:solidFill>
        <a:ln w="12700" cap="flat" cmpd="sng" algn="ctr">
          <a:solidFill>
            <a:schemeClr val="accent2">
              <a:hueOff val="-2449550"/>
              <a:satOff val="-11314"/>
              <a:lumOff val="-23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60" tIns="354076" rIns="855160" bIns="120904"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What</a:t>
          </a:r>
          <a:r>
            <a:rPr lang="en-US" sz="1700" kern="1200" dirty="0">
              <a:latin typeface="Times New Roman" panose="02020603050405020304" pitchFamily="18" charset="0"/>
              <a:cs typeface="Times New Roman" panose="02020603050405020304" pitchFamily="18" charset="0"/>
            </a:rPr>
            <a:t>: The proportion of guanine (G) and cytosine (C) nucleotides in a DNA sequence.</a:t>
          </a:r>
        </a:p>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Relevance</a:t>
          </a:r>
          <a:r>
            <a:rPr lang="en-US" sz="1700" kern="1200" dirty="0">
              <a:latin typeface="Times New Roman" panose="02020603050405020304" pitchFamily="18" charset="0"/>
              <a:cs typeface="Times New Roman" panose="02020603050405020304" pitchFamily="18" charset="0"/>
            </a:rPr>
            <a:t>: GC content can influence the stability of the DNA structure (GC pairs have three hydrogen bonds, making them more stable than AT pairs). Pathogenic viruses may have different GC content compared to non-pathogenic ones due to adaptation to host environments or replication efficiency.</a:t>
          </a:r>
        </a:p>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Why Important</a:t>
          </a:r>
          <a:r>
            <a:rPr lang="en-US" sz="1700" kern="1200" dirty="0">
              <a:latin typeface="Times New Roman" panose="02020603050405020304" pitchFamily="18" charset="0"/>
              <a:cs typeface="Times New Roman" panose="02020603050405020304" pitchFamily="18" charset="0"/>
            </a:rPr>
            <a:t>: High GC content can be associated with more stable genomes or specific genomic regions, potentially affecting the virus's ability to persist or replicate under stress.</a:t>
          </a:r>
        </a:p>
      </dsp:txBody>
      <dsp:txXfrm>
        <a:off x="0" y="2777769"/>
        <a:ext cx="11018520" cy="1927800"/>
      </dsp:txXfrm>
    </dsp:sp>
    <dsp:sp modelId="{C1452FC7-1F14-4F50-AFF1-8FEFA43019D8}">
      <dsp:nvSpPr>
        <dsp:cNvPr id="0" name=""/>
        <dsp:cNvSpPr/>
      </dsp:nvSpPr>
      <dsp:spPr>
        <a:xfrm>
          <a:off x="550926" y="2526849"/>
          <a:ext cx="7712964" cy="501840"/>
        </a:xfrm>
        <a:prstGeom prst="round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32" tIns="0" rIns="291532" bIns="0" numCol="1" spcCol="1270" anchor="ctr" anchorCtr="0">
          <a:noAutofit/>
        </a:bodyPr>
        <a:lstStyle/>
        <a:p>
          <a:pPr marL="0" lvl="0" indent="0" algn="l" defTabSz="755650">
            <a:lnSpc>
              <a:spcPct val="90000"/>
            </a:lnSpc>
            <a:spcBef>
              <a:spcPct val="0"/>
            </a:spcBef>
            <a:spcAft>
              <a:spcPct val="35000"/>
            </a:spcAft>
            <a:buNone/>
          </a:pPr>
          <a:r>
            <a:rPr lang="en-US" sz="1700" b="1" kern="1200" dirty="0">
              <a:latin typeface="Times New Roman" panose="02020603050405020304" pitchFamily="18" charset="0"/>
              <a:cs typeface="Times New Roman" panose="02020603050405020304" pitchFamily="18" charset="0"/>
            </a:rPr>
            <a:t>GC Content</a:t>
          </a:r>
          <a:endParaRPr lang="en-US" sz="1700" kern="1200" dirty="0">
            <a:latin typeface="Times New Roman" panose="02020603050405020304" pitchFamily="18" charset="0"/>
            <a:cs typeface="Times New Roman" panose="02020603050405020304" pitchFamily="18" charset="0"/>
          </a:endParaRPr>
        </a:p>
      </dsp:txBody>
      <dsp:txXfrm>
        <a:off x="575424" y="2551347"/>
        <a:ext cx="7663968" cy="452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F4CE94-CEC7-4559-B437-2DD22ACFFF21}">
      <dsp:nvSpPr>
        <dsp:cNvPr id="0" name=""/>
        <dsp:cNvSpPr/>
      </dsp:nvSpPr>
      <dsp:spPr>
        <a:xfrm>
          <a:off x="0" y="298223"/>
          <a:ext cx="11018520" cy="17860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60" tIns="374904" rIns="855160"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a:latin typeface="Times New Roman" panose="02020603050405020304" pitchFamily="18" charset="0"/>
              <a:cs typeface="Times New Roman" panose="02020603050405020304" pitchFamily="18" charset="0"/>
            </a:rPr>
            <a:t>What</a:t>
          </a:r>
          <a:r>
            <a:rPr lang="en-US" sz="1800" kern="1200" dirty="0">
              <a:latin typeface="Times New Roman" panose="02020603050405020304" pitchFamily="18" charset="0"/>
              <a:cs typeface="Times New Roman" panose="02020603050405020304" pitchFamily="18" charset="0"/>
            </a:rPr>
            <a:t>: The proportion of adenine (A) and thymine (T) nucleotides in a DNA sequence.</a:t>
          </a:r>
        </a:p>
        <a:p>
          <a:pPr marL="171450" lvl="1" indent="-171450" algn="l" defTabSz="800100">
            <a:lnSpc>
              <a:spcPct val="90000"/>
            </a:lnSpc>
            <a:spcBef>
              <a:spcPct val="0"/>
            </a:spcBef>
            <a:spcAft>
              <a:spcPct val="15000"/>
            </a:spcAft>
            <a:buChar char="•"/>
          </a:pPr>
          <a:r>
            <a:rPr lang="en-US" sz="1800" b="1" kern="1200" dirty="0">
              <a:latin typeface="Times New Roman" panose="02020603050405020304" pitchFamily="18" charset="0"/>
              <a:cs typeface="Times New Roman" panose="02020603050405020304" pitchFamily="18" charset="0"/>
            </a:rPr>
            <a:t>Relevance</a:t>
          </a:r>
          <a:r>
            <a:rPr lang="en-US" sz="1800" kern="1200" dirty="0">
              <a:latin typeface="Times New Roman" panose="02020603050405020304" pitchFamily="18" charset="0"/>
              <a:cs typeface="Times New Roman" panose="02020603050405020304" pitchFamily="18" charset="0"/>
            </a:rPr>
            <a:t>: Complementary to GC content, AT content affects genome structure and function. Regions with high AT content may be more prone to mutations and less stable.</a:t>
          </a:r>
        </a:p>
        <a:p>
          <a:pPr marL="171450" lvl="1" indent="-171450" algn="l" defTabSz="800100">
            <a:lnSpc>
              <a:spcPct val="90000"/>
            </a:lnSpc>
            <a:spcBef>
              <a:spcPct val="0"/>
            </a:spcBef>
            <a:spcAft>
              <a:spcPct val="15000"/>
            </a:spcAft>
            <a:buChar char="•"/>
          </a:pPr>
          <a:r>
            <a:rPr lang="en-US" sz="1800" b="1" kern="1200" dirty="0">
              <a:latin typeface="Times New Roman" panose="02020603050405020304" pitchFamily="18" charset="0"/>
              <a:cs typeface="Times New Roman" panose="02020603050405020304" pitchFamily="18" charset="0"/>
            </a:rPr>
            <a:t>Why Important</a:t>
          </a:r>
          <a:r>
            <a:rPr lang="en-US" sz="1800" kern="1200" dirty="0">
              <a:latin typeface="Times New Roman" panose="02020603050405020304" pitchFamily="18" charset="0"/>
              <a:cs typeface="Times New Roman" panose="02020603050405020304" pitchFamily="18" charset="0"/>
            </a:rPr>
            <a:t>: Pathogenic viruses may favor certain ratios of AT/GC content to increase or reduce mutation rates depending on their survival strategy.</a:t>
          </a:r>
        </a:p>
      </dsp:txBody>
      <dsp:txXfrm>
        <a:off x="0" y="298223"/>
        <a:ext cx="11018520" cy="1786050"/>
      </dsp:txXfrm>
    </dsp:sp>
    <dsp:sp modelId="{728CFC37-FBF8-40C7-A908-A4697D9D2D11}">
      <dsp:nvSpPr>
        <dsp:cNvPr id="0" name=""/>
        <dsp:cNvSpPr/>
      </dsp:nvSpPr>
      <dsp:spPr>
        <a:xfrm>
          <a:off x="550926" y="32543"/>
          <a:ext cx="7712964" cy="5313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32" tIns="0" rIns="291532" bIns="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AT Content</a:t>
          </a:r>
          <a:endParaRPr lang="en-US" sz="1800" kern="1200" dirty="0">
            <a:latin typeface="Times New Roman" panose="02020603050405020304" pitchFamily="18" charset="0"/>
            <a:cs typeface="Times New Roman" panose="02020603050405020304" pitchFamily="18" charset="0"/>
          </a:endParaRPr>
        </a:p>
      </dsp:txBody>
      <dsp:txXfrm>
        <a:off x="576865" y="58482"/>
        <a:ext cx="7661086" cy="479482"/>
      </dsp:txXfrm>
    </dsp:sp>
    <dsp:sp modelId="{2C5E062F-228B-4D2E-A189-C6B98A9DC498}">
      <dsp:nvSpPr>
        <dsp:cNvPr id="0" name=""/>
        <dsp:cNvSpPr/>
      </dsp:nvSpPr>
      <dsp:spPr>
        <a:xfrm>
          <a:off x="0" y="2447154"/>
          <a:ext cx="11018520" cy="2268000"/>
        </a:xfrm>
        <a:prstGeom prst="rect">
          <a:avLst/>
        </a:prstGeom>
        <a:solidFill>
          <a:schemeClr val="lt1">
            <a:alpha val="90000"/>
            <a:hueOff val="0"/>
            <a:satOff val="0"/>
            <a:lumOff val="0"/>
            <a:alphaOff val="0"/>
          </a:schemeClr>
        </a:solidFill>
        <a:ln w="12700" cap="flat" cmpd="sng" algn="ctr">
          <a:solidFill>
            <a:schemeClr val="accent2">
              <a:hueOff val="-2449550"/>
              <a:satOff val="-11314"/>
              <a:lumOff val="-23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60" tIns="374904" rIns="855160"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a:latin typeface="Times New Roman" panose="02020603050405020304" pitchFamily="18" charset="0"/>
              <a:cs typeface="Times New Roman" panose="02020603050405020304" pitchFamily="18" charset="0"/>
            </a:rPr>
            <a:t>What</a:t>
          </a:r>
          <a:r>
            <a:rPr lang="en-US" sz="1800" kern="1200" dirty="0">
              <a:latin typeface="Times New Roman" panose="02020603050405020304" pitchFamily="18" charset="0"/>
              <a:cs typeface="Times New Roman" panose="02020603050405020304" pitchFamily="18" charset="0"/>
            </a:rPr>
            <a:t>: Regions of the DNA where the frequency of the cytosine-guanine (CG) dinucleotide is higher than expected.</a:t>
          </a:r>
        </a:p>
        <a:p>
          <a:pPr marL="171450" lvl="1" indent="-171450" algn="l" defTabSz="800100">
            <a:lnSpc>
              <a:spcPct val="90000"/>
            </a:lnSpc>
            <a:spcBef>
              <a:spcPct val="0"/>
            </a:spcBef>
            <a:spcAft>
              <a:spcPct val="15000"/>
            </a:spcAft>
            <a:buChar char="•"/>
          </a:pPr>
          <a:r>
            <a:rPr lang="en-US" sz="1800" b="1" kern="1200" dirty="0">
              <a:latin typeface="Times New Roman" panose="02020603050405020304" pitchFamily="18" charset="0"/>
              <a:cs typeface="Times New Roman" panose="02020603050405020304" pitchFamily="18" charset="0"/>
            </a:rPr>
            <a:t>Relevance</a:t>
          </a:r>
          <a:r>
            <a:rPr lang="en-US" sz="1800" kern="1200" dirty="0">
              <a:latin typeface="Times New Roman" panose="02020603050405020304" pitchFamily="18" charset="0"/>
              <a:cs typeface="Times New Roman" panose="02020603050405020304" pitchFamily="18" charset="0"/>
            </a:rPr>
            <a:t>: CpG islands are often found near regulatory regions and can affect gene expression. In viral genomes, CpG depletion is linked to immune evasion, as host organisms can recognize CpG-rich regions.</a:t>
          </a:r>
        </a:p>
        <a:p>
          <a:pPr marL="171450" lvl="1" indent="-171450" algn="l" defTabSz="800100">
            <a:lnSpc>
              <a:spcPct val="90000"/>
            </a:lnSpc>
            <a:spcBef>
              <a:spcPct val="0"/>
            </a:spcBef>
            <a:spcAft>
              <a:spcPct val="15000"/>
            </a:spcAft>
            <a:buChar char="•"/>
          </a:pPr>
          <a:r>
            <a:rPr lang="en-US" sz="1800" b="1" kern="1200" dirty="0">
              <a:latin typeface="Times New Roman" panose="02020603050405020304" pitchFamily="18" charset="0"/>
              <a:cs typeface="Times New Roman" panose="02020603050405020304" pitchFamily="18" charset="0"/>
            </a:rPr>
            <a:t>Why Important</a:t>
          </a:r>
          <a:r>
            <a:rPr lang="en-US" sz="1800" kern="1200" dirty="0">
              <a:latin typeface="Times New Roman" panose="02020603050405020304" pitchFamily="18" charset="0"/>
              <a:cs typeface="Times New Roman" panose="02020603050405020304" pitchFamily="18" charset="0"/>
            </a:rPr>
            <a:t>: Pathogenic viruses may reduce CpG content to evade host immune detection, making this a distinguishing feature.</a:t>
          </a:r>
        </a:p>
      </dsp:txBody>
      <dsp:txXfrm>
        <a:off x="0" y="2447154"/>
        <a:ext cx="11018520" cy="2268000"/>
      </dsp:txXfrm>
    </dsp:sp>
    <dsp:sp modelId="{C1452FC7-1F14-4F50-AFF1-8FEFA43019D8}">
      <dsp:nvSpPr>
        <dsp:cNvPr id="0" name=""/>
        <dsp:cNvSpPr/>
      </dsp:nvSpPr>
      <dsp:spPr>
        <a:xfrm>
          <a:off x="550926" y="2181474"/>
          <a:ext cx="7712964" cy="531360"/>
        </a:xfrm>
        <a:prstGeom prst="round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32" tIns="0" rIns="291532" bIns="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CpG Islands</a:t>
          </a:r>
          <a:endParaRPr lang="en-US" sz="1800" kern="1200" dirty="0">
            <a:latin typeface="Times New Roman" panose="02020603050405020304" pitchFamily="18" charset="0"/>
            <a:cs typeface="Times New Roman" panose="02020603050405020304" pitchFamily="18" charset="0"/>
          </a:endParaRPr>
        </a:p>
      </dsp:txBody>
      <dsp:txXfrm>
        <a:off x="576865" y="2207413"/>
        <a:ext cx="7661086" cy="4794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F4CE94-CEC7-4559-B437-2DD22ACFFF21}">
      <dsp:nvSpPr>
        <dsp:cNvPr id="0" name=""/>
        <dsp:cNvSpPr/>
      </dsp:nvSpPr>
      <dsp:spPr>
        <a:xfrm>
          <a:off x="0" y="314649"/>
          <a:ext cx="11018520" cy="2016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60" tIns="333248" rIns="855160"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latin typeface="Times New Roman" panose="02020603050405020304" pitchFamily="18" charset="0"/>
              <a:cs typeface="Times New Roman" panose="02020603050405020304" pitchFamily="18" charset="0"/>
            </a:rPr>
            <a:t>What</a:t>
          </a:r>
          <a:r>
            <a:rPr lang="en-US" sz="1600" kern="1200" dirty="0">
              <a:latin typeface="Times New Roman" panose="02020603050405020304" pitchFamily="18" charset="0"/>
              <a:cs typeface="Times New Roman" panose="02020603050405020304" pitchFamily="18" charset="0"/>
            </a:rPr>
            <a:t>: A measure of how unpredictable or complex a DNA sequence is. Shannon entropy increases with more diverse nucleotide distributions.</a:t>
          </a:r>
        </a:p>
        <a:p>
          <a:pPr marL="171450" lvl="1" indent="-171450" algn="l" defTabSz="711200">
            <a:lnSpc>
              <a:spcPct val="90000"/>
            </a:lnSpc>
            <a:spcBef>
              <a:spcPct val="0"/>
            </a:spcBef>
            <a:spcAft>
              <a:spcPct val="15000"/>
            </a:spcAft>
            <a:buChar char="•"/>
          </a:pPr>
          <a:r>
            <a:rPr lang="en-US" sz="1600" b="1" kern="1200" dirty="0">
              <a:latin typeface="Times New Roman" panose="02020603050405020304" pitchFamily="18" charset="0"/>
              <a:cs typeface="Times New Roman" panose="02020603050405020304" pitchFamily="18" charset="0"/>
            </a:rPr>
            <a:t>Relevance</a:t>
          </a:r>
          <a:r>
            <a:rPr lang="en-US" sz="1600" kern="1200" dirty="0">
              <a:latin typeface="Times New Roman" panose="02020603050405020304" pitchFamily="18" charset="0"/>
              <a:cs typeface="Times New Roman" panose="02020603050405020304" pitchFamily="18" charset="0"/>
            </a:rPr>
            <a:t>: More complex sequences (higher entropy) might indicate regions under less selective pressure or regions encoding proteins with a broader range of functions. Low entropy sequences might indicate conserved regions critical for survival.</a:t>
          </a:r>
        </a:p>
        <a:p>
          <a:pPr marL="171450" lvl="1" indent="-171450" algn="l" defTabSz="711200">
            <a:lnSpc>
              <a:spcPct val="90000"/>
            </a:lnSpc>
            <a:spcBef>
              <a:spcPct val="0"/>
            </a:spcBef>
            <a:spcAft>
              <a:spcPct val="15000"/>
            </a:spcAft>
            <a:buChar char="•"/>
          </a:pPr>
          <a:r>
            <a:rPr lang="en-US" sz="1600" b="1" kern="1200" dirty="0">
              <a:latin typeface="Times New Roman" panose="02020603050405020304" pitchFamily="18" charset="0"/>
              <a:cs typeface="Times New Roman" panose="02020603050405020304" pitchFamily="18" charset="0"/>
            </a:rPr>
            <a:t>Why Important</a:t>
          </a:r>
          <a:r>
            <a:rPr lang="en-US" sz="1600" kern="1200" dirty="0">
              <a:latin typeface="Times New Roman" panose="02020603050405020304" pitchFamily="18" charset="0"/>
              <a:cs typeface="Times New Roman" panose="02020603050405020304" pitchFamily="18" charset="0"/>
            </a:rPr>
            <a:t>: Differences in sequence complexity may reveal evolutionary strategies of pathogens to balance mutation rates and conserve essential functions.</a:t>
          </a:r>
        </a:p>
      </dsp:txBody>
      <dsp:txXfrm>
        <a:off x="0" y="314649"/>
        <a:ext cx="11018520" cy="2016000"/>
      </dsp:txXfrm>
    </dsp:sp>
    <dsp:sp modelId="{728CFC37-FBF8-40C7-A908-A4697D9D2D11}">
      <dsp:nvSpPr>
        <dsp:cNvPr id="0" name=""/>
        <dsp:cNvSpPr/>
      </dsp:nvSpPr>
      <dsp:spPr>
        <a:xfrm>
          <a:off x="550926" y="78489"/>
          <a:ext cx="7712964"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32" tIns="0" rIns="291532"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Shannon Entropy (Sequence Complexity)</a:t>
          </a:r>
          <a:endParaRPr lang="en-US" sz="1600" kern="1200" dirty="0">
            <a:latin typeface="Times New Roman" panose="02020603050405020304" pitchFamily="18" charset="0"/>
            <a:cs typeface="Times New Roman" panose="02020603050405020304" pitchFamily="18" charset="0"/>
          </a:endParaRPr>
        </a:p>
      </dsp:txBody>
      <dsp:txXfrm>
        <a:off x="573983" y="101546"/>
        <a:ext cx="7666850" cy="426206"/>
      </dsp:txXfrm>
    </dsp:sp>
    <dsp:sp modelId="{2C5E062F-228B-4D2E-A189-C6B98A9DC498}">
      <dsp:nvSpPr>
        <dsp:cNvPr id="0" name=""/>
        <dsp:cNvSpPr/>
      </dsp:nvSpPr>
      <dsp:spPr>
        <a:xfrm>
          <a:off x="0" y="2653209"/>
          <a:ext cx="11018520" cy="2016000"/>
        </a:xfrm>
        <a:prstGeom prst="rect">
          <a:avLst/>
        </a:prstGeom>
        <a:solidFill>
          <a:schemeClr val="lt1">
            <a:alpha val="90000"/>
            <a:hueOff val="0"/>
            <a:satOff val="0"/>
            <a:lumOff val="0"/>
            <a:alphaOff val="0"/>
          </a:schemeClr>
        </a:solidFill>
        <a:ln w="12700" cap="flat" cmpd="sng" algn="ctr">
          <a:solidFill>
            <a:schemeClr val="accent2">
              <a:hueOff val="-2449550"/>
              <a:satOff val="-11314"/>
              <a:lumOff val="-23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60" tIns="333248" rIns="855160"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latin typeface="Times New Roman" panose="02020603050405020304" pitchFamily="18" charset="0"/>
              <a:cs typeface="Times New Roman" panose="02020603050405020304" pitchFamily="18" charset="0"/>
            </a:rPr>
            <a:t>What</a:t>
          </a:r>
          <a:r>
            <a:rPr lang="en-US" sz="1600" kern="1200" dirty="0">
              <a:latin typeface="Times New Roman" panose="02020603050405020304" pitchFamily="18" charset="0"/>
              <a:cs typeface="Times New Roman" panose="02020603050405020304" pitchFamily="18" charset="0"/>
            </a:rPr>
            <a:t>: The frequency at which different codons (sets of three nucleotides coding for amino acids) are used in a sequence. Different organisms and viruses prefer certain codons over others.</a:t>
          </a:r>
        </a:p>
        <a:p>
          <a:pPr marL="171450" lvl="1" indent="-171450" algn="l" defTabSz="711200">
            <a:lnSpc>
              <a:spcPct val="90000"/>
            </a:lnSpc>
            <a:spcBef>
              <a:spcPct val="0"/>
            </a:spcBef>
            <a:spcAft>
              <a:spcPct val="15000"/>
            </a:spcAft>
            <a:buChar char="•"/>
          </a:pPr>
          <a:r>
            <a:rPr lang="en-US" sz="1600" b="1" kern="1200" dirty="0">
              <a:latin typeface="Times New Roman" panose="02020603050405020304" pitchFamily="18" charset="0"/>
              <a:cs typeface="Times New Roman" panose="02020603050405020304" pitchFamily="18" charset="0"/>
            </a:rPr>
            <a:t>Relevance</a:t>
          </a:r>
          <a:r>
            <a:rPr lang="en-US" sz="1600" kern="1200" dirty="0">
              <a:latin typeface="Times New Roman" panose="02020603050405020304" pitchFamily="18" charset="0"/>
              <a:cs typeface="Times New Roman" panose="02020603050405020304" pitchFamily="18" charset="0"/>
            </a:rPr>
            <a:t>: Viruses that infect specific hosts may evolve to match the codon usage patterns of their hosts to optimize protein synthesis. Pathogenic viruses might show a stronger codon usage bias to enhance their fitness within the host.</a:t>
          </a:r>
        </a:p>
        <a:p>
          <a:pPr marL="171450" lvl="1" indent="-171450" algn="l" defTabSz="711200">
            <a:lnSpc>
              <a:spcPct val="90000"/>
            </a:lnSpc>
            <a:spcBef>
              <a:spcPct val="0"/>
            </a:spcBef>
            <a:spcAft>
              <a:spcPct val="15000"/>
            </a:spcAft>
            <a:buChar char="•"/>
          </a:pPr>
          <a:r>
            <a:rPr lang="en-US" sz="1600" b="1" kern="1200" dirty="0">
              <a:latin typeface="Times New Roman" panose="02020603050405020304" pitchFamily="18" charset="0"/>
              <a:cs typeface="Times New Roman" panose="02020603050405020304" pitchFamily="18" charset="0"/>
            </a:rPr>
            <a:t>Why Important</a:t>
          </a:r>
          <a:r>
            <a:rPr lang="en-US" sz="1600" kern="1200" dirty="0">
              <a:latin typeface="Times New Roman" panose="02020603050405020304" pitchFamily="18" charset="0"/>
              <a:cs typeface="Times New Roman" panose="02020603050405020304" pitchFamily="18" charset="0"/>
            </a:rPr>
            <a:t>: Reflects viral adaptation to host environments, which is important for understanding viral efficiency and pathogenic potential.</a:t>
          </a:r>
        </a:p>
      </dsp:txBody>
      <dsp:txXfrm>
        <a:off x="0" y="2653209"/>
        <a:ext cx="11018520" cy="2016000"/>
      </dsp:txXfrm>
    </dsp:sp>
    <dsp:sp modelId="{C1452FC7-1F14-4F50-AFF1-8FEFA43019D8}">
      <dsp:nvSpPr>
        <dsp:cNvPr id="0" name=""/>
        <dsp:cNvSpPr/>
      </dsp:nvSpPr>
      <dsp:spPr>
        <a:xfrm>
          <a:off x="550926" y="2417049"/>
          <a:ext cx="7712964" cy="472320"/>
        </a:xfrm>
        <a:prstGeom prst="round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32" tIns="0" rIns="291532"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Codon Usage Bias</a:t>
          </a:r>
          <a:endParaRPr lang="en-US" sz="1600" kern="1200" dirty="0">
            <a:latin typeface="Times New Roman" panose="02020603050405020304" pitchFamily="18" charset="0"/>
            <a:cs typeface="Times New Roman" panose="02020603050405020304" pitchFamily="18" charset="0"/>
          </a:endParaRPr>
        </a:p>
      </dsp:txBody>
      <dsp:txXfrm>
        <a:off x="573983" y="2440106"/>
        <a:ext cx="7666850" cy="4262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F4CE94-CEC7-4559-B437-2DD22ACFFF21}">
      <dsp:nvSpPr>
        <dsp:cNvPr id="0" name=""/>
        <dsp:cNvSpPr/>
      </dsp:nvSpPr>
      <dsp:spPr>
        <a:xfrm>
          <a:off x="0" y="293048"/>
          <a:ext cx="11018520" cy="214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60" tIns="354076" rIns="855160" bIns="120904"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What</a:t>
          </a:r>
          <a:r>
            <a:rPr lang="en-US" sz="1700" kern="1200" dirty="0">
              <a:latin typeface="Times New Roman" panose="02020603050405020304" pitchFamily="18" charset="0"/>
              <a:cs typeface="Times New Roman" panose="02020603050405020304" pitchFamily="18" charset="0"/>
            </a:rPr>
            <a:t>: The asymmetry between guanine (G) and cytosine (C) content in a sequence, calculated as (G - C) / (G + C).</a:t>
          </a:r>
        </a:p>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Relevance</a:t>
          </a:r>
          <a:r>
            <a:rPr lang="en-US" sz="1700" kern="1200" dirty="0">
              <a:latin typeface="Times New Roman" panose="02020603050405020304" pitchFamily="18" charset="0"/>
              <a:cs typeface="Times New Roman" panose="02020603050405020304" pitchFamily="18" charset="0"/>
            </a:rPr>
            <a:t>: GC skew can provide insights into the replication and transcriptional orientation of genomes. It is often observed in organisms where replication machinery favors one strand, which can be linked to evolutionary pressures.</a:t>
          </a:r>
        </a:p>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Why Important</a:t>
          </a:r>
          <a:r>
            <a:rPr lang="en-US" sz="1700" kern="1200" dirty="0">
              <a:latin typeface="Times New Roman" panose="02020603050405020304" pitchFamily="18" charset="0"/>
              <a:cs typeface="Times New Roman" panose="02020603050405020304" pitchFamily="18" charset="0"/>
            </a:rPr>
            <a:t>: In viruses, GC skew might indicate biased mutation or replication patterns, potentially differentiating pathogenic sequences that undergo rapid replication from those that don't.</a:t>
          </a:r>
        </a:p>
      </dsp:txBody>
      <dsp:txXfrm>
        <a:off x="0" y="293048"/>
        <a:ext cx="11018520" cy="2142000"/>
      </dsp:txXfrm>
    </dsp:sp>
    <dsp:sp modelId="{728CFC37-FBF8-40C7-A908-A4697D9D2D11}">
      <dsp:nvSpPr>
        <dsp:cNvPr id="0" name=""/>
        <dsp:cNvSpPr/>
      </dsp:nvSpPr>
      <dsp:spPr>
        <a:xfrm>
          <a:off x="550926" y="42128"/>
          <a:ext cx="7712964"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32" tIns="0" rIns="291532" bIns="0" numCol="1" spcCol="1270" anchor="ctr" anchorCtr="0">
          <a:noAutofit/>
        </a:bodyPr>
        <a:lstStyle/>
        <a:p>
          <a:pPr marL="0" lvl="0" indent="0" algn="l" defTabSz="755650">
            <a:lnSpc>
              <a:spcPct val="90000"/>
            </a:lnSpc>
            <a:spcBef>
              <a:spcPct val="0"/>
            </a:spcBef>
            <a:spcAft>
              <a:spcPct val="35000"/>
            </a:spcAft>
            <a:buNone/>
          </a:pPr>
          <a:r>
            <a:rPr lang="en-US" sz="1700" b="1" kern="1200" dirty="0">
              <a:latin typeface="Times New Roman" panose="02020603050405020304" pitchFamily="18" charset="0"/>
              <a:cs typeface="Times New Roman" panose="02020603050405020304" pitchFamily="18" charset="0"/>
            </a:rPr>
            <a:t>GC Skew</a:t>
          </a:r>
          <a:endParaRPr lang="en-US" sz="1700" kern="1200" dirty="0">
            <a:latin typeface="Times New Roman" panose="02020603050405020304" pitchFamily="18" charset="0"/>
            <a:cs typeface="Times New Roman" panose="02020603050405020304" pitchFamily="18" charset="0"/>
          </a:endParaRPr>
        </a:p>
      </dsp:txBody>
      <dsp:txXfrm>
        <a:off x="575424" y="66626"/>
        <a:ext cx="7663968" cy="452844"/>
      </dsp:txXfrm>
    </dsp:sp>
    <dsp:sp modelId="{2C5E062F-228B-4D2E-A189-C6B98A9DC498}">
      <dsp:nvSpPr>
        <dsp:cNvPr id="0" name=""/>
        <dsp:cNvSpPr/>
      </dsp:nvSpPr>
      <dsp:spPr>
        <a:xfrm>
          <a:off x="0" y="2777769"/>
          <a:ext cx="11018520" cy="1927800"/>
        </a:xfrm>
        <a:prstGeom prst="rect">
          <a:avLst/>
        </a:prstGeom>
        <a:solidFill>
          <a:schemeClr val="lt1">
            <a:alpha val="90000"/>
            <a:hueOff val="0"/>
            <a:satOff val="0"/>
            <a:lumOff val="0"/>
            <a:alphaOff val="0"/>
          </a:schemeClr>
        </a:solidFill>
        <a:ln w="12700" cap="flat" cmpd="sng" algn="ctr">
          <a:solidFill>
            <a:schemeClr val="accent2">
              <a:hueOff val="-2449550"/>
              <a:satOff val="-11314"/>
              <a:lumOff val="-23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60" tIns="354076" rIns="855160" bIns="120904"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What</a:t>
          </a:r>
          <a:r>
            <a:rPr lang="en-US" sz="1700" kern="1200" dirty="0">
              <a:latin typeface="Times New Roman" panose="02020603050405020304" pitchFamily="18" charset="0"/>
              <a:cs typeface="Times New Roman" panose="02020603050405020304" pitchFamily="18" charset="0"/>
            </a:rPr>
            <a:t>: The temperature at which the DNA double helix denatures and becomes single-stranded.</a:t>
          </a:r>
        </a:p>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Relevance</a:t>
          </a:r>
          <a:r>
            <a:rPr lang="en-US" sz="1700" kern="1200" dirty="0">
              <a:latin typeface="Times New Roman" panose="02020603050405020304" pitchFamily="18" charset="0"/>
              <a:cs typeface="Times New Roman" panose="02020603050405020304" pitchFamily="18" charset="0"/>
            </a:rPr>
            <a:t>: GC-rich sequences have a higher melting temperature because GC pairs form stronger bonds (three hydrogen bonds) compared to AT pairs. Viral genomes with high melting temperatures might be more stable under hostile conditions (e.g., during host immune responses).</a:t>
          </a:r>
        </a:p>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Why Important</a:t>
          </a:r>
          <a:r>
            <a:rPr lang="en-US" sz="1700" kern="1200" dirty="0">
              <a:latin typeface="Times New Roman" panose="02020603050405020304" pitchFamily="18" charset="0"/>
              <a:cs typeface="Times New Roman" panose="02020603050405020304" pitchFamily="18" charset="0"/>
            </a:rPr>
            <a:t>: Provides information about the stability of the viral genome, which can correlate with pathogenicity (e.g., stability under heat or during replication).</a:t>
          </a:r>
        </a:p>
      </dsp:txBody>
      <dsp:txXfrm>
        <a:off x="0" y="2777769"/>
        <a:ext cx="11018520" cy="1927800"/>
      </dsp:txXfrm>
    </dsp:sp>
    <dsp:sp modelId="{C1452FC7-1F14-4F50-AFF1-8FEFA43019D8}">
      <dsp:nvSpPr>
        <dsp:cNvPr id="0" name=""/>
        <dsp:cNvSpPr/>
      </dsp:nvSpPr>
      <dsp:spPr>
        <a:xfrm>
          <a:off x="550926" y="2526849"/>
          <a:ext cx="7712964" cy="501840"/>
        </a:xfrm>
        <a:prstGeom prst="round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32" tIns="0" rIns="291532" bIns="0" numCol="1" spcCol="1270" anchor="ctr" anchorCtr="0">
          <a:noAutofit/>
        </a:bodyPr>
        <a:lstStyle/>
        <a:p>
          <a:pPr marL="0" lvl="0" indent="0" algn="l" defTabSz="755650">
            <a:lnSpc>
              <a:spcPct val="90000"/>
            </a:lnSpc>
            <a:spcBef>
              <a:spcPct val="0"/>
            </a:spcBef>
            <a:spcAft>
              <a:spcPct val="35000"/>
            </a:spcAft>
            <a:buNone/>
          </a:pPr>
          <a:r>
            <a:rPr lang="en-US" sz="1700" b="1" kern="1200" dirty="0">
              <a:latin typeface="Times New Roman" panose="02020603050405020304" pitchFamily="18" charset="0"/>
              <a:cs typeface="Times New Roman" panose="02020603050405020304" pitchFamily="18" charset="0"/>
            </a:rPr>
            <a:t>Melting Temperature (Tm)</a:t>
          </a:r>
        </a:p>
      </dsp:txBody>
      <dsp:txXfrm>
        <a:off x="575424" y="2551347"/>
        <a:ext cx="7663968" cy="4528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F4CE94-CEC7-4559-B437-2DD22ACFFF21}">
      <dsp:nvSpPr>
        <dsp:cNvPr id="0" name=""/>
        <dsp:cNvSpPr/>
      </dsp:nvSpPr>
      <dsp:spPr>
        <a:xfrm>
          <a:off x="0" y="293048"/>
          <a:ext cx="11018520" cy="214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60" tIns="354076" rIns="855160" bIns="120904"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What</a:t>
          </a:r>
          <a:r>
            <a:rPr lang="en-US" sz="1700" kern="1200" dirty="0">
              <a:latin typeface="Times New Roman" panose="02020603050405020304" pitchFamily="18" charset="0"/>
              <a:cs typeface="Times New Roman" panose="02020603050405020304" pitchFamily="18" charset="0"/>
            </a:rPr>
            <a:t>: Measures how diverse the k-</a:t>
          </a:r>
          <a:r>
            <a:rPr lang="en-US" sz="1700" kern="1200" dirty="0" err="1">
              <a:latin typeface="Times New Roman" panose="02020603050405020304" pitchFamily="18" charset="0"/>
              <a:cs typeface="Times New Roman" panose="02020603050405020304" pitchFamily="18" charset="0"/>
            </a:rPr>
            <a:t>mers</a:t>
          </a:r>
          <a:r>
            <a:rPr lang="en-US" sz="1700" kern="1200" dirty="0">
              <a:latin typeface="Times New Roman" panose="02020603050405020304" pitchFamily="18" charset="0"/>
              <a:cs typeface="Times New Roman" panose="02020603050405020304" pitchFamily="18" charset="0"/>
            </a:rPr>
            <a:t> are in the sequence. Calculated as the ratio of unique k-</a:t>
          </a:r>
          <a:r>
            <a:rPr lang="en-US" sz="1700" kern="1200" dirty="0" err="1">
              <a:latin typeface="Times New Roman" panose="02020603050405020304" pitchFamily="18" charset="0"/>
              <a:cs typeface="Times New Roman" panose="02020603050405020304" pitchFamily="18" charset="0"/>
            </a:rPr>
            <a:t>mers</a:t>
          </a:r>
          <a:r>
            <a:rPr lang="en-US" sz="1700" kern="1200" dirty="0">
              <a:latin typeface="Times New Roman" panose="02020603050405020304" pitchFamily="18" charset="0"/>
              <a:cs typeface="Times New Roman" panose="02020603050405020304" pitchFamily="18" charset="0"/>
            </a:rPr>
            <a:t> to the total number of k-</a:t>
          </a:r>
          <a:r>
            <a:rPr lang="en-US" sz="1700" kern="1200" dirty="0" err="1">
              <a:latin typeface="Times New Roman" panose="02020603050405020304" pitchFamily="18" charset="0"/>
              <a:cs typeface="Times New Roman" panose="02020603050405020304" pitchFamily="18" charset="0"/>
            </a:rPr>
            <a:t>mers</a:t>
          </a:r>
          <a:r>
            <a:rPr lang="en-US" sz="1700" kern="1200" dirty="0">
              <a:latin typeface="Times New Roman" panose="02020603050405020304" pitchFamily="18" charset="0"/>
              <a:cs typeface="Times New Roman" panose="02020603050405020304" pitchFamily="18" charset="0"/>
            </a:rPr>
            <a:t> in the sequence.</a:t>
          </a:r>
        </a:p>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Relevance</a:t>
          </a:r>
          <a:r>
            <a:rPr lang="en-US" sz="1700" kern="1200" dirty="0">
              <a:latin typeface="Times New Roman" panose="02020603050405020304" pitchFamily="18" charset="0"/>
              <a:cs typeface="Times New Roman" panose="02020603050405020304" pitchFamily="18" charset="0"/>
            </a:rPr>
            <a:t>: A higher k-</a:t>
          </a:r>
          <a:r>
            <a:rPr lang="en-US" sz="1700" kern="1200" dirty="0" err="1">
              <a:latin typeface="Times New Roman" panose="02020603050405020304" pitchFamily="18" charset="0"/>
              <a:cs typeface="Times New Roman" panose="02020603050405020304" pitchFamily="18" charset="0"/>
            </a:rPr>
            <a:t>mer</a:t>
          </a:r>
          <a:r>
            <a:rPr lang="en-US" sz="1700" kern="1200" dirty="0">
              <a:latin typeface="Times New Roman" panose="02020603050405020304" pitchFamily="18" charset="0"/>
              <a:cs typeface="Times New Roman" panose="02020603050405020304" pitchFamily="18" charset="0"/>
            </a:rPr>
            <a:t> diversity suggests a more varied sequence, which might indicate regions of the genome that are more prone to mutations or recombination. A lower diversity could indicate conserved, functionally important regions.</a:t>
          </a:r>
        </a:p>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Why Important</a:t>
          </a:r>
          <a:r>
            <a:rPr lang="en-US" sz="1700" kern="1200" dirty="0">
              <a:latin typeface="Times New Roman" panose="02020603050405020304" pitchFamily="18" charset="0"/>
              <a:cs typeface="Times New Roman" panose="02020603050405020304" pitchFamily="18" charset="0"/>
            </a:rPr>
            <a:t>: Pathogens may have certain regions with low diversity (conserved genes essential for infection) and others with high diversity (regions for immune evasion).</a:t>
          </a:r>
        </a:p>
      </dsp:txBody>
      <dsp:txXfrm>
        <a:off x="0" y="293048"/>
        <a:ext cx="11018520" cy="2142000"/>
      </dsp:txXfrm>
    </dsp:sp>
    <dsp:sp modelId="{728CFC37-FBF8-40C7-A908-A4697D9D2D11}">
      <dsp:nvSpPr>
        <dsp:cNvPr id="0" name=""/>
        <dsp:cNvSpPr/>
      </dsp:nvSpPr>
      <dsp:spPr>
        <a:xfrm>
          <a:off x="550926" y="42128"/>
          <a:ext cx="7712964"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32" tIns="0" rIns="291532" bIns="0" numCol="1" spcCol="1270" anchor="ctr" anchorCtr="0">
          <a:noAutofit/>
        </a:bodyPr>
        <a:lstStyle/>
        <a:p>
          <a:pPr marL="0" lvl="0" indent="0" algn="l" defTabSz="755650">
            <a:lnSpc>
              <a:spcPct val="90000"/>
            </a:lnSpc>
            <a:spcBef>
              <a:spcPct val="0"/>
            </a:spcBef>
            <a:spcAft>
              <a:spcPct val="35000"/>
            </a:spcAft>
            <a:buNone/>
          </a:pPr>
          <a:r>
            <a:rPr lang="en-US" sz="1700" b="1" kern="1200" dirty="0">
              <a:latin typeface="Times New Roman" panose="02020603050405020304" pitchFamily="18" charset="0"/>
              <a:cs typeface="Times New Roman" panose="02020603050405020304" pitchFamily="18" charset="0"/>
            </a:rPr>
            <a:t>k-</a:t>
          </a:r>
          <a:r>
            <a:rPr lang="en-US" sz="1700" b="1" kern="1200" dirty="0" err="1">
              <a:latin typeface="Times New Roman" panose="02020603050405020304" pitchFamily="18" charset="0"/>
              <a:cs typeface="Times New Roman" panose="02020603050405020304" pitchFamily="18" charset="0"/>
            </a:rPr>
            <a:t>mer</a:t>
          </a:r>
          <a:r>
            <a:rPr lang="en-US" sz="1700" b="1" kern="1200" dirty="0">
              <a:latin typeface="Times New Roman" panose="02020603050405020304" pitchFamily="18" charset="0"/>
              <a:cs typeface="Times New Roman" panose="02020603050405020304" pitchFamily="18" charset="0"/>
            </a:rPr>
            <a:t> Diversity (Diversity Index)</a:t>
          </a:r>
          <a:endParaRPr lang="en-US" sz="1700" kern="1200" dirty="0">
            <a:latin typeface="Times New Roman" panose="02020603050405020304" pitchFamily="18" charset="0"/>
            <a:cs typeface="Times New Roman" panose="02020603050405020304" pitchFamily="18" charset="0"/>
          </a:endParaRPr>
        </a:p>
      </dsp:txBody>
      <dsp:txXfrm>
        <a:off x="575424" y="66626"/>
        <a:ext cx="7663968" cy="452844"/>
      </dsp:txXfrm>
    </dsp:sp>
    <dsp:sp modelId="{2C5E062F-228B-4D2E-A189-C6B98A9DC498}">
      <dsp:nvSpPr>
        <dsp:cNvPr id="0" name=""/>
        <dsp:cNvSpPr/>
      </dsp:nvSpPr>
      <dsp:spPr>
        <a:xfrm>
          <a:off x="0" y="2777769"/>
          <a:ext cx="11018520" cy="1927800"/>
        </a:xfrm>
        <a:prstGeom prst="rect">
          <a:avLst/>
        </a:prstGeom>
        <a:solidFill>
          <a:schemeClr val="lt1">
            <a:alpha val="90000"/>
            <a:hueOff val="0"/>
            <a:satOff val="0"/>
            <a:lumOff val="0"/>
            <a:alphaOff val="0"/>
          </a:schemeClr>
        </a:solidFill>
        <a:ln w="12700" cap="flat" cmpd="sng" algn="ctr">
          <a:solidFill>
            <a:schemeClr val="accent2">
              <a:hueOff val="-2449550"/>
              <a:satOff val="-11314"/>
              <a:lumOff val="-23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60" tIns="354076" rIns="855160" bIns="120904"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What</a:t>
          </a:r>
          <a:r>
            <a:rPr lang="en-US" sz="1700" kern="1200" dirty="0">
              <a:latin typeface="Times New Roman" panose="02020603050405020304" pitchFamily="18" charset="0"/>
              <a:cs typeface="Times New Roman" panose="02020603050405020304" pitchFamily="18" charset="0"/>
            </a:rPr>
            <a:t>: The frequency of all possible two-nucleotide combinations (e.g., AA, AT, CG, etc.).</a:t>
          </a:r>
        </a:p>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Relevance</a:t>
          </a:r>
          <a:r>
            <a:rPr lang="en-US" sz="1700" kern="1200" dirty="0">
              <a:latin typeface="Times New Roman" panose="02020603050405020304" pitchFamily="18" charset="0"/>
              <a:cs typeface="Times New Roman" panose="02020603050405020304" pitchFamily="18" charset="0"/>
            </a:rPr>
            <a:t>: Certain dinucleotides, like CpG, can have biological significance, such as influencing gene expression or being recognized by host defense mechanisms. Dinucleotide biases can be a sign of evolutionary pressures acting on the viral genome.</a:t>
          </a:r>
        </a:p>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Why Important: </a:t>
          </a:r>
          <a:r>
            <a:rPr lang="en-US" sz="1700" kern="1200" dirty="0">
              <a:latin typeface="Times New Roman" panose="02020603050405020304" pitchFamily="18" charset="0"/>
              <a:cs typeface="Times New Roman" panose="02020603050405020304" pitchFamily="18" charset="0"/>
            </a:rPr>
            <a:t>Can capture subtle sequence patterns that are relevant for viral replication or immune evasion, especially in distinguishing pathogenic from non-pathogenic viruses.</a:t>
          </a:r>
        </a:p>
      </dsp:txBody>
      <dsp:txXfrm>
        <a:off x="0" y="2777769"/>
        <a:ext cx="11018520" cy="1927800"/>
      </dsp:txXfrm>
    </dsp:sp>
    <dsp:sp modelId="{C1452FC7-1F14-4F50-AFF1-8FEFA43019D8}">
      <dsp:nvSpPr>
        <dsp:cNvPr id="0" name=""/>
        <dsp:cNvSpPr/>
      </dsp:nvSpPr>
      <dsp:spPr>
        <a:xfrm>
          <a:off x="550926" y="2526849"/>
          <a:ext cx="7712964" cy="501840"/>
        </a:xfrm>
        <a:prstGeom prst="round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32" tIns="0" rIns="291532" bIns="0" numCol="1" spcCol="1270" anchor="ctr" anchorCtr="0">
          <a:noAutofit/>
        </a:bodyPr>
        <a:lstStyle/>
        <a:p>
          <a:pPr marL="0" lvl="0" indent="0" algn="l" defTabSz="755650">
            <a:lnSpc>
              <a:spcPct val="90000"/>
            </a:lnSpc>
            <a:spcBef>
              <a:spcPct val="0"/>
            </a:spcBef>
            <a:spcAft>
              <a:spcPct val="35000"/>
            </a:spcAft>
            <a:buNone/>
          </a:pPr>
          <a:r>
            <a:rPr lang="en-US" sz="1700" b="1" kern="1200" dirty="0">
              <a:latin typeface="Times New Roman" panose="02020603050405020304" pitchFamily="18" charset="0"/>
              <a:cs typeface="Times New Roman" panose="02020603050405020304" pitchFamily="18" charset="0"/>
            </a:rPr>
            <a:t>Dinucleotide Frequencies</a:t>
          </a:r>
        </a:p>
      </dsp:txBody>
      <dsp:txXfrm>
        <a:off x="575424" y="2551347"/>
        <a:ext cx="7663968" cy="4528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D9829-7640-432D-94C6-8E8D9BD92789}">
      <dsp:nvSpPr>
        <dsp:cNvPr id="0" name=""/>
        <dsp:cNvSpPr/>
      </dsp:nvSpPr>
      <dsp:spPr>
        <a:xfrm>
          <a:off x="3953" y="42611"/>
          <a:ext cx="2377306" cy="55269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a:latin typeface="Times New Roman" panose="02020603050405020304" pitchFamily="18" charset="0"/>
              <a:cs typeface="Times New Roman" panose="02020603050405020304" pitchFamily="18" charset="0"/>
            </a:rPr>
            <a:t>Machine Learning Models</a:t>
          </a:r>
          <a:endParaRPr lang="en-US" sz="1600" kern="1200">
            <a:latin typeface="Times New Roman" panose="02020603050405020304" pitchFamily="18" charset="0"/>
            <a:cs typeface="Times New Roman" panose="02020603050405020304" pitchFamily="18" charset="0"/>
          </a:endParaRPr>
        </a:p>
      </dsp:txBody>
      <dsp:txXfrm>
        <a:off x="3953" y="42611"/>
        <a:ext cx="2377306" cy="552697"/>
      </dsp:txXfrm>
    </dsp:sp>
    <dsp:sp modelId="{F70F97EC-A00F-4EE7-B2C4-0BDF9D948D20}">
      <dsp:nvSpPr>
        <dsp:cNvPr id="0" name=""/>
        <dsp:cNvSpPr/>
      </dsp:nvSpPr>
      <dsp:spPr>
        <a:xfrm>
          <a:off x="3953" y="595308"/>
          <a:ext cx="2377306" cy="380457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1" i="1" kern="1200" dirty="0">
              <a:latin typeface="Times New Roman" panose="02020603050405020304" pitchFamily="18" charset="0"/>
              <a:cs typeface="Times New Roman" panose="02020603050405020304" pitchFamily="18" charset="0"/>
            </a:rPr>
            <a:t>Random Forest</a:t>
          </a:r>
          <a:r>
            <a:rPr lang="en-US" sz="1600" b="1" kern="1200" dirty="0">
              <a:latin typeface="Times New Roman" panose="02020603050405020304" pitchFamily="18" charset="0"/>
              <a:cs typeface="Times New Roman" panose="02020603050405020304" pitchFamily="18" charset="0"/>
            </a:rPr>
            <a:t>:</a:t>
          </a:r>
          <a:r>
            <a:rPr lang="en-US" sz="1600" kern="1200" dirty="0">
              <a:latin typeface="Times New Roman" panose="02020603050405020304" pitchFamily="18" charset="0"/>
              <a:cs typeface="Times New Roman" panose="02020603050405020304" pitchFamily="18" charset="0"/>
            </a:rPr>
            <a:t> Known for handling high-dimensional data and providing feature-importance insights.</a:t>
          </a:r>
        </a:p>
        <a:p>
          <a:pPr marL="171450" lvl="1" indent="-171450" algn="l" defTabSz="711200">
            <a:lnSpc>
              <a:spcPct val="90000"/>
            </a:lnSpc>
            <a:spcBef>
              <a:spcPct val="0"/>
            </a:spcBef>
            <a:spcAft>
              <a:spcPct val="15000"/>
            </a:spcAft>
            <a:buChar char="•"/>
          </a:pPr>
          <a:endParaRPr lang="en-US"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b="1" i="1" kern="1200" dirty="0" err="1">
              <a:latin typeface="Times New Roman" panose="02020603050405020304" pitchFamily="18" charset="0"/>
              <a:cs typeface="Times New Roman" panose="02020603050405020304" pitchFamily="18" charset="0"/>
            </a:rPr>
            <a:t>XGBoost</a:t>
          </a:r>
          <a:r>
            <a:rPr lang="en-US" sz="1600" b="1" kern="1200" dirty="0">
              <a:latin typeface="Times New Roman" panose="02020603050405020304" pitchFamily="18" charset="0"/>
              <a:cs typeface="Times New Roman" panose="02020603050405020304" pitchFamily="18" charset="0"/>
            </a:rPr>
            <a:t>: </a:t>
          </a:r>
          <a:r>
            <a:rPr lang="en-US" sz="1600" kern="1200" dirty="0">
              <a:latin typeface="Times New Roman" panose="02020603050405020304" pitchFamily="18" charset="0"/>
              <a:cs typeface="Times New Roman" panose="02020603050405020304" pitchFamily="18" charset="0"/>
            </a:rPr>
            <a:t>Capable of achieving high accuracy by focusing on misclassified samples and iteratively refining the model. </a:t>
          </a:r>
          <a:r>
            <a:rPr lang="en-US" sz="1600" kern="1200" dirty="0" err="1">
              <a:latin typeface="Times New Roman" panose="02020603050405020304" pitchFamily="18" charset="0"/>
              <a:cs typeface="Times New Roman" panose="02020603050405020304" pitchFamily="18" charset="0"/>
            </a:rPr>
            <a:t>XGBoost’s</a:t>
          </a:r>
          <a:r>
            <a:rPr lang="en-US" sz="1600" kern="1200" dirty="0">
              <a:latin typeface="Times New Roman" panose="02020603050405020304" pitchFamily="18" charset="0"/>
              <a:cs typeface="Times New Roman" panose="02020603050405020304" pitchFamily="18" charset="0"/>
            </a:rPr>
            <a:t> flexibility and scalability make it a strong choice for large-scale genomic datasets.</a:t>
          </a:r>
        </a:p>
      </dsp:txBody>
      <dsp:txXfrm>
        <a:off x="3953" y="595308"/>
        <a:ext cx="2377306" cy="3804570"/>
      </dsp:txXfrm>
    </dsp:sp>
    <dsp:sp modelId="{AFBCF125-5E03-4061-BBB5-2E1DBB3F1989}">
      <dsp:nvSpPr>
        <dsp:cNvPr id="0" name=""/>
        <dsp:cNvSpPr/>
      </dsp:nvSpPr>
      <dsp:spPr>
        <a:xfrm>
          <a:off x="2714082" y="42611"/>
          <a:ext cx="2377306" cy="552697"/>
        </a:xfrm>
        <a:prstGeom prst="rect">
          <a:avLst/>
        </a:prstGeom>
        <a:solidFill>
          <a:schemeClr val="accent3">
            <a:hueOff val="-2597926"/>
            <a:satOff val="-3031"/>
            <a:lumOff val="6929"/>
            <a:alphaOff val="0"/>
          </a:schemeClr>
        </a:solidFill>
        <a:ln w="12700" cap="flat" cmpd="sng" algn="ctr">
          <a:solidFill>
            <a:schemeClr val="accent3">
              <a:hueOff val="-2597926"/>
              <a:satOff val="-3031"/>
              <a:lumOff val="69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Deep Learning Models</a:t>
          </a:r>
          <a:r>
            <a:rPr lang="en-US" sz="1600" kern="1200" dirty="0">
              <a:latin typeface="Times New Roman" panose="02020603050405020304" pitchFamily="18" charset="0"/>
              <a:cs typeface="Times New Roman" panose="02020603050405020304" pitchFamily="18" charset="0"/>
            </a:rPr>
            <a:t> </a:t>
          </a:r>
        </a:p>
      </dsp:txBody>
      <dsp:txXfrm>
        <a:off x="2714082" y="42611"/>
        <a:ext cx="2377306" cy="552697"/>
      </dsp:txXfrm>
    </dsp:sp>
    <dsp:sp modelId="{30F958C5-4A3E-4377-BCFB-4E75EB4D5895}">
      <dsp:nvSpPr>
        <dsp:cNvPr id="0" name=""/>
        <dsp:cNvSpPr/>
      </dsp:nvSpPr>
      <dsp:spPr>
        <a:xfrm>
          <a:off x="2714082" y="595308"/>
          <a:ext cx="2377306" cy="3804570"/>
        </a:xfrm>
        <a:prstGeom prst="rect">
          <a:avLst/>
        </a:prstGeom>
        <a:solidFill>
          <a:schemeClr val="accent3">
            <a:tint val="40000"/>
            <a:alpha val="90000"/>
            <a:hueOff val="-2487051"/>
            <a:satOff val="15971"/>
            <a:lumOff val="1660"/>
            <a:alphaOff val="0"/>
          </a:schemeClr>
        </a:solidFill>
        <a:ln w="12700" cap="flat" cmpd="sng" algn="ctr">
          <a:solidFill>
            <a:schemeClr val="accent3">
              <a:tint val="40000"/>
              <a:alpha val="90000"/>
              <a:hueOff val="-2487051"/>
              <a:satOff val="15971"/>
              <a:lumOff val="166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Applied due to their capability to recognize spatial dependencies within sequence patterns.</a:t>
          </a:r>
        </a:p>
        <a:p>
          <a:pPr marL="171450" lvl="1" indent="-171450" algn="l" defTabSz="711200">
            <a:lnSpc>
              <a:spcPct val="90000"/>
            </a:lnSpc>
            <a:spcBef>
              <a:spcPct val="0"/>
            </a:spcBef>
            <a:spcAft>
              <a:spcPct val="15000"/>
            </a:spcAft>
            <a:buChar char="•"/>
          </a:pPr>
          <a:endParaRPr lang="en-US"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Layers of convolutional filters capture sequential dependencies, which are flattened and passed through fully connected layers for final classification.</a:t>
          </a:r>
        </a:p>
        <a:p>
          <a:pPr marL="171450" lvl="1" indent="-171450" algn="l" defTabSz="711200">
            <a:lnSpc>
              <a:spcPct val="90000"/>
            </a:lnSpc>
            <a:spcBef>
              <a:spcPct val="0"/>
            </a:spcBef>
            <a:spcAft>
              <a:spcPct val="15000"/>
            </a:spcAft>
            <a:buChar char="•"/>
          </a:pPr>
          <a:endParaRPr lang="en-US"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We utilize </a:t>
          </a:r>
          <a:r>
            <a:rPr lang="en-US" sz="1600" b="1" kern="1200" dirty="0">
              <a:latin typeface="Times New Roman" panose="02020603050405020304" pitchFamily="18" charset="0"/>
              <a:cs typeface="Times New Roman" panose="02020603050405020304" pitchFamily="18" charset="0"/>
            </a:rPr>
            <a:t>NN</a:t>
          </a:r>
          <a:r>
            <a:rPr lang="en-US" sz="1600" kern="1200" dirty="0">
              <a:latin typeface="Times New Roman" panose="02020603050405020304" pitchFamily="18" charset="0"/>
              <a:cs typeface="Times New Roman" panose="02020603050405020304" pitchFamily="18" charset="0"/>
            </a:rPr>
            <a:t> and </a:t>
          </a:r>
          <a:r>
            <a:rPr lang="en-US" sz="1600" b="1" kern="1200" dirty="0">
              <a:latin typeface="Times New Roman" panose="02020603050405020304" pitchFamily="18" charset="0"/>
              <a:cs typeface="Times New Roman" panose="02020603050405020304" pitchFamily="18" charset="0"/>
            </a:rPr>
            <a:t>CNN</a:t>
          </a:r>
        </a:p>
      </dsp:txBody>
      <dsp:txXfrm>
        <a:off x="2714082" y="595308"/>
        <a:ext cx="2377306" cy="3804570"/>
      </dsp:txXfrm>
    </dsp:sp>
    <dsp:sp modelId="{D53BD6D5-48C4-429E-8ADD-BB247A740BA2}">
      <dsp:nvSpPr>
        <dsp:cNvPr id="0" name=""/>
        <dsp:cNvSpPr/>
      </dsp:nvSpPr>
      <dsp:spPr>
        <a:xfrm>
          <a:off x="5424211" y="42611"/>
          <a:ext cx="2377306" cy="552697"/>
        </a:xfrm>
        <a:prstGeom prst="rect">
          <a:avLst/>
        </a:prstGeom>
        <a:solidFill>
          <a:schemeClr val="accent3">
            <a:hueOff val="-5195852"/>
            <a:satOff val="-6063"/>
            <a:lumOff val="13857"/>
            <a:alphaOff val="0"/>
          </a:schemeClr>
        </a:solidFill>
        <a:ln w="12700" cap="flat" cmpd="sng" algn="ctr">
          <a:solidFill>
            <a:schemeClr val="accent3">
              <a:hueOff val="-5195852"/>
              <a:satOff val="-6063"/>
              <a:lumOff val="138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Graph-Based Models </a:t>
          </a:r>
          <a:endParaRPr lang="en-US" sz="1600" kern="1200" dirty="0">
            <a:latin typeface="Times New Roman" panose="02020603050405020304" pitchFamily="18" charset="0"/>
            <a:cs typeface="Times New Roman" panose="02020603050405020304" pitchFamily="18" charset="0"/>
          </a:endParaRPr>
        </a:p>
      </dsp:txBody>
      <dsp:txXfrm>
        <a:off x="5424211" y="42611"/>
        <a:ext cx="2377306" cy="552697"/>
      </dsp:txXfrm>
    </dsp:sp>
    <dsp:sp modelId="{5D6FC872-F290-460A-88A1-892D8878C34E}">
      <dsp:nvSpPr>
        <dsp:cNvPr id="0" name=""/>
        <dsp:cNvSpPr/>
      </dsp:nvSpPr>
      <dsp:spPr>
        <a:xfrm>
          <a:off x="5424211" y="595308"/>
          <a:ext cx="2377306" cy="3804570"/>
        </a:xfrm>
        <a:prstGeom prst="rect">
          <a:avLst/>
        </a:prstGeom>
        <a:solidFill>
          <a:schemeClr val="accent3">
            <a:tint val="40000"/>
            <a:alpha val="90000"/>
            <a:hueOff val="-4974102"/>
            <a:satOff val="31943"/>
            <a:lumOff val="3320"/>
            <a:alphaOff val="0"/>
          </a:schemeClr>
        </a:solidFill>
        <a:ln w="12700" cap="flat" cmpd="sng" algn="ctr">
          <a:solidFill>
            <a:schemeClr val="accent3">
              <a:tint val="40000"/>
              <a:alpha val="90000"/>
              <a:hueOff val="-4974102"/>
              <a:satOff val="31943"/>
              <a:lumOff val="332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Sequences are represented as nodes in a graph, with edges representing relationships between sequences.</a:t>
          </a:r>
        </a:p>
        <a:p>
          <a:pPr marL="171450" lvl="1" indent="-171450" algn="l" defTabSz="711200">
            <a:lnSpc>
              <a:spcPct val="90000"/>
            </a:lnSpc>
            <a:spcBef>
              <a:spcPct val="0"/>
            </a:spcBef>
            <a:spcAft>
              <a:spcPct val="15000"/>
            </a:spcAft>
            <a:buChar char="•"/>
          </a:pPr>
          <a:endParaRPr lang="en-US"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Allows for relational data capture, which may reveal insights into pathogenicity based on how similar or connected a sequence is to known pathogens.</a:t>
          </a:r>
        </a:p>
        <a:p>
          <a:pPr marL="171450" lvl="1" indent="-171450" algn="l" defTabSz="711200">
            <a:lnSpc>
              <a:spcPct val="90000"/>
            </a:lnSpc>
            <a:spcBef>
              <a:spcPct val="0"/>
            </a:spcBef>
            <a:spcAft>
              <a:spcPct val="15000"/>
            </a:spcAft>
            <a:buChar char="•"/>
          </a:pPr>
          <a:endParaRPr lang="en-US"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We utilize </a:t>
          </a:r>
          <a:r>
            <a:rPr lang="en-US" sz="1600" b="1" kern="1200" dirty="0">
              <a:latin typeface="Times New Roman" panose="02020603050405020304" pitchFamily="18" charset="0"/>
              <a:cs typeface="Times New Roman" panose="02020603050405020304" pitchFamily="18" charset="0"/>
            </a:rPr>
            <a:t>GCN</a:t>
          </a:r>
        </a:p>
      </dsp:txBody>
      <dsp:txXfrm>
        <a:off x="5424211" y="595308"/>
        <a:ext cx="2377306" cy="3804570"/>
      </dsp:txXfrm>
    </dsp:sp>
    <dsp:sp modelId="{1B937BF1-711C-49C3-BD0A-A7C05E17A356}">
      <dsp:nvSpPr>
        <dsp:cNvPr id="0" name=""/>
        <dsp:cNvSpPr/>
      </dsp:nvSpPr>
      <dsp:spPr>
        <a:xfrm>
          <a:off x="8134340" y="42611"/>
          <a:ext cx="2377306" cy="552697"/>
        </a:xfrm>
        <a:prstGeom prst="rect">
          <a:avLst/>
        </a:prstGeom>
        <a:solidFill>
          <a:schemeClr val="accent3">
            <a:hueOff val="-7793778"/>
            <a:satOff val="-9094"/>
            <a:lumOff val="20786"/>
            <a:alphaOff val="0"/>
          </a:schemeClr>
        </a:solidFill>
        <a:ln w="12700" cap="flat" cmpd="sng" algn="ctr">
          <a:solidFill>
            <a:schemeClr val="accent3">
              <a:hueOff val="-7793778"/>
              <a:satOff val="-9094"/>
              <a:lumOff val="2078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a:latin typeface="Times New Roman" panose="02020603050405020304" pitchFamily="18" charset="0"/>
              <a:cs typeface="Times New Roman" panose="02020603050405020304" pitchFamily="18" charset="0"/>
            </a:rPr>
            <a:t>Binary Prediction Task</a:t>
          </a:r>
          <a:endParaRPr lang="en-US" sz="1600" kern="1200">
            <a:latin typeface="Times New Roman" panose="02020603050405020304" pitchFamily="18" charset="0"/>
            <a:cs typeface="Times New Roman" panose="02020603050405020304" pitchFamily="18" charset="0"/>
          </a:endParaRPr>
        </a:p>
      </dsp:txBody>
      <dsp:txXfrm>
        <a:off x="8134340" y="42611"/>
        <a:ext cx="2377306" cy="552697"/>
      </dsp:txXfrm>
    </dsp:sp>
    <dsp:sp modelId="{4BCDD596-0175-420A-B469-AE0267F5F0F4}">
      <dsp:nvSpPr>
        <dsp:cNvPr id="0" name=""/>
        <dsp:cNvSpPr/>
      </dsp:nvSpPr>
      <dsp:spPr>
        <a:xfrm>
          <a:off x="8134340" y="595308"/>
          <a:ext cx="2377306" cy="3804570"/>
        </a:xfrm>
        <a:prstGeom prst="rect">
          <a:avLst/>
        </a:prstGeom>
        <a:solidFill>
          <a:schemeClr val="accent3">
            <a:tint val="40000"/>
            <a:alpha val="90000"/>
            <a:hueOff val="-7461152"/>
            <a:satOff val="47914"/>
            <a:lumOff val="4980"/>
            <a:alphaOff val="0"/>
          </a:schemeClr>
        </a:solidFill>
        <a:ln w="12700" cap="flat" cmpd="sng" algn="ctr">
          <a:solidFill>
            <a:schemeClr val="accent3">
              <a:tint val="40000"/>
              <a:alpha val="90000"/>
              <a:hueOff val="-7461152"/>
              <a:satOff val="47914"/>
              <a:lumOff val="49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All models are trained to classify input sequences as either </a:t>
          </a:r>
          <a:r>
            <a:rPr lang="en-US" sz="1600" i="1" kern="1200" dirty="0">
              <a:latin typeface="Times New Roman" panose="02020603050405020304" pitchFamily="18" charset="0"/>
              <a:cs typeface="Times New Roman" panose="02020603050405020304" pitchFamily="18" charset="0"/>
            </a:rPr>
            <a:t>pathogenic</a:t>
          </a:r>
          <a:r>
            <a:rPr lang="en-US" sz="1600" kern="1200" dirty="0">
              <a:latin typeface="Times New Roman" panose="02020603050405020304" pitchFamily="18" charset="0"/>
              <a:cs typeface="Times New Roman" panose="02020603050405020304" pitchFamily="18" charset="0"/>
            </a:rPr>
            <a:t> or </a:t>
          </a:r>
          <a:r>
            <a:rPr lang="en-US" sz="1600" i="1" kern="1200" dirty="0">
              <a:latin typeface="Times New Roman" panose="02020603050405020304" pitchFamily="18" charset="0"/>
              <a:cs typeface="Times New Roman" panose="02020603050405020304" pitchFamily="18" charset="0"/>
            </a:rPr>
            <a:t>nonpathogenic</a:t>
          </a:r>
          <a:r>
            <a:rPr lang="en-US" sz="1600" kern="1200" dirty="0">
              <a:latin typeface="Times New Roman" panose="02020603050405020304" pitchFamily="18" charset="0"/>
              <a:cs typeface="Times New Roman" panose="02020603050405020304" pitchFamily="18" charset="0"/>
            </a:rPr>
            <a:t>, using binary cross-entropy loss for optimization in the case of DL models.</a:t>
          </a:r>
        </a:p>
      </dsp:txBody>
      <dsp:txXfrm>
        <a:off x="8134340" y="595308"/>
        <a:ext cx="2377306" cy="380457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FA49EB-08D0-40DC-849D-9F6CCF354038}" type="datetimeFigureOut">
              <a:rPr lang="en-US" smtClean="0"/>
              <a:t>11/27/2024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D5768F-9C6A-4358-BA59-161825B16084}" type="slidenum">
              <a:rPr lang="en-US" smtClean="0"/>
              <a:t>‹#›</a:t>
            </a:fld>
            <a:endParaRPr lang="en-US"/>
          </a:p>
        </p:txBody>
      </p:sp>
    </p:spTree>
    <p:extLst>
      <p:ext uri="{BB962C8B-B14F-4D97-AF65-F5344CB8AC3E}">
        <p14:creationId xmlns:p14="http://schemas.microsoft.com/office/powerpoint/2010/main" val="3922845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D5768F-9C6A-4358-BA59-161825B16084}" type="slidenum">
              <a:rPr lang="en-US" smtClean="0"/>
              <a:t>4</a:t>
            </a:fld>
            <a:endParaRPr lang="en-US"/>
          </a:p>
        </p:txBody>
      </p:sp>
    </p:spTree>
    <p:extLst>
      <p:ext uri="{BB962C8B-B14F-4D97-AF65-F5344CB8AC3E}">
        <p14:creationId xmlns:p14="http://schemas.microsoft.com/office/powerpoint/2010/main" val="1654254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D5768F-9C6A-4358-BA59-161825B16084}" type="slidenum">
              <a:rPr lang="en-US" smtClean="0"/>
              <a:t>20</a:t>
            </a:fld>
            <a:endParaRPr lang="en-US"/>
          </a:p>
        </p:txBody>
      </p:sp>
    </p:spTree>
    <p:extLst>
      <p:ext uri="{BB962C8B-B14F-4D97-AF65-F5344CB8AC3E}">
        <p14:creationId xmlns:p14="http://schemas.microsoft.com/office/powerpoint/2010/main" val="1810536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11/27/2024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94177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11/27/2024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86998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11/27/2024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264492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11/27/2024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41672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11/27/2024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62184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11/27/2024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12500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11/27/2024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26790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11/27/2024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41651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11/27/2024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970341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11/27/2024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4446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11/27/2024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914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11/27/2024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75748081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07" r:id="rId6"/>
    <p:sldLayoutId id="2147483803" r:id="rId7"/>
    <p:sldLayoutId id="2147483804" r:id="rId8"/>
    <p:sldLayoutId id="2147483805" r:id="rId9"/>
    <p:sldLayoutId id="2147483806" r:id="rId10"/>
    <p:sldLayoutId id="2147483808"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mikemacmarketing/30212411048/"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8.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diagramLayout" Target="../diagrams/layout13.xml"/><Relationship Id="rId7" Type="http://schemas.openxmlformats.org/officeDocument/2006/relationships/oleObject" Target="../embeddings/oleObject1.bin"/><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10" Type="http://schemas.openxmlformats.org/officeDocument/2006/relationships/image" Target="../media/image29.emf"/><Relationship Id="rId4" Type="http://schemas.openxmlformats.org/officeDocument/2006/relationships/diagramQuickStyle" Target="../diagrams/quickStyle13.xml"/><Relationship Id="rId9"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F10BB8-5390-162A-43F1-CD802764AA5C}"/>
              </a:ext>
            </a:extLst>
          </p:cNvPr>
          <p:cNvSpPr>
            <a:spLocks noGrp="1"/>
          </p:cNvSpPr>
          <p:nvPr>
            <p:ph type="ctrTitle"/>
          </p:nvPr>
        </p:nvSpPr>
        <p:spPr>
          <a:xfrm>
            <a:off x="5297762" y="640080"/>
            <a:ext cx="6251110" cy="3566160"/>
          </a:xfrm>
        </p:spPr>
        <p:txBody>
          <a:bodyPr anchor="b">
            <a:normAutofit/>
          </a:bodyPr>
          <a:lstStyle/>
          <a:p>
            <a:pPr>
              <a:lnSpc>
                <a:spcPct val="90000"/>
              </a:lnSpc>
            </a:pPr>
            <a:r>
              <a:rPr lang="en-US" sz="4600" dirty="0"/>
              <a:t>Combining Machine Learning, Deep Learning, and Graph-Based Models for Detecting Novel Pathogens</a:t>
            </a:r>
          </a:p>
        </p:txBody>
      </p:sp>
      <p:sp>
        <p:nvSpPr>
          <p:cNvPr id="3" name="Subtitle 2">
            <a:extLst>
              <a:ext uri="{FF2B5EF4-FFF2-40B4-BE49-F238E27FC236}">
                <a16:creationId xmlns:a16="http://schemas.microsoft.com/office/drawing/2014/main" id="{102326F6-9C43-3EF2-7591-F4C40AE2D56F}"/>
              </a:ext>
            </a:extLst>
          </p:cNvPr>
          <p:cNvSpPr>
            <a:spLocks noGrp="1"/>
          </p:cNvSpPr>
          <p:nvPr>
            <p:ph type="subTitle" idx="1"/>
          </p:nvPr>
        </p:nvSpPr>
        <p:spPr>
          <a:xfrm>
            <a:off x="5297760" y="4636008"/>
            <a:ext cx="6251111" cy="1572768"/>
          </a:xfrm>
        </p:spPr>
        <p:txBody>
          <a:bodyPr>
            <a:normAutofit/>
          </a:bodyPr>
          <a:lstStyle/>
          <a:p>
            <a:r>
              <a:rPr lang="en-US" dirty="0">
                <a:latin typeface="Times New Roman" panose="02020603050405020304" pitchFamily="18" charset="0"/>
                <a:cs typeface="Times New Roman" panose="02020603050405020304" pitchFamily="18" charset="0"/>
              </a:rPr>
              <a:t>Neha Goud Baddam, </a:t>
            </a:r>
            <a:r>
              <a:rPr lang="en-US" dirty="0" err="1">
                <a:latin typeface="Times New Roman" panose="02020603050405020304" pitchFamily="18" charset="0"/>
                <a:cs typeface="Times New Roman" panose="02020603050405020304" pitchFamily="18" charset="0"/>
              </a:rPr>
              <a:t>Ambrish</a:t>
            </a:r>
            <a:r>
              <a:rPr lang="en-US" dirty="0">
                <a:latin typeface="Times New Roman" panose="02020603050405020304" pitchFamily="18" charset="0"/>
                <a:cs typeface="Times New Roman" panose="02020603050405020304" pitchFamily="18" charset="0"/>
              </a:rPr>
              <a:t> Kumar</a:t>
            </a:r>
          </a:p>
        </p:txBody>
      </p:sp>
      <p:sp>
        <p:nvSpPr>
          <p:cNvPr id="37"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52759D"/>
          </a:solidFill>
          <a:ln w="38100" cap="rnd">
            <a:solidFill>
              <a:srgbClr val="52759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70E84607-2809-2463-ABB0-D61D9F86B46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2498" t="1" r="3172"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763562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fontScale="90000"/>
          </a:bodyPr>
          <a:lstStyle/>
          <a:p>
            <a:r>
              <a:rPr lang="en-US" sz="7200" dirty="0"/>
              <a:t>Features Extracted for Modeling (Example)</a:t>
            </a:r>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table with text and numbers&#10;&#10;Description automatically generated">
            <a:extLst>
              <a:ext uri="{FF2B5EF4-FFF2-40B4-BE49-F238E27FC236}">
                <a16:creationId xmlns:a16="http://schemas.microsoft.com/office/drawing/2014/main" id="{62E2469D-D379-746B-8E92-C55EB52DD3C8}"/>
              </a:ext>
            </a:extLst>
          </p:cNvPr>
          <p:cNvPicPr>
            <a:picLocks noChangeAspect="1"/>
          </p:cNvPicPr>
          <p:nvPr/>
        </p:nvPicPr>
        <p:blipFill>
          <a:blip r:embed="rId2">
            <a:extLst>
              <a:ext uri="{28A0092B-C50C-407E-A947-70E740481C1C}">
                <a14:useLocalDpi xmlns:a14="http://schemas.microsoft.com/office/drawing/2010/main" val="0"/>
              </a:ext>
            </a:extLst>
          </a:blip>
          <a:srcRect t="30370" b="26554"/>
          <a:stretch/>
        </p:blipFill>
        <p:spPr>
          <a:xfrm>
            <a:off x="780140" y="2144728"/>
            <a:ext cx="10628671" cy="4403904"/>
          </a:xfrm>
          <a:prstGeom prst="rect">
            <a:avLst/>
          </a:prstGeom>
        </p:spPr>
      </p:pic>
    </p:spTree>
    <p:extLst>
      <p:ext uri="{BB962C8B-B14F-4D97-AF65-F5344CB8AC3E}">
        <p14:creationId xmlns:p14="http://schemas.microsoft.com/office/powerpoint/2010/main" val="1660308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dirty="0"/>
              <a:t>Model Architectures</a:t>
            </a:r>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F36E4A5E-AC7A-62CD-8AB4-71C489CEDBF3}"/>
              </a:ext>
            </a:extLst>
          </p:cNvPr>
          <p:cNvGraphicFramePr>
            <a:graphicFrameLocks noGrp="1"/>
          </p:cNvGraphicFramePr>
          <p:nvPr>
            <p:ph idx="1"/>
            <p:extLst>
              <p:ext uri="{D42A27DB-BD31-4B8C-83A1-F6EECF244321}">
                <p14:modId xmlns:p14="http://schemas.microsoft.com/office/powerpoint/2010/main" val="626255674"/>
              </p:ext>
            </p:extLst>
          </p:nvPr>
        </p:nvGraphicFramePr>
        <p:xfrm>
          <a:off x="838200" y="1928813"/>
          <a:ext cx="10515600" cy="4442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3615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dirty="0"/>
              <a:t>Feature Importance Analysis</a:t>
            </a:r>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Content Placeholder 2">
            <a:extLst>
              <a:ext uri="{FF2B5EF4-FFF2-40B4-BE49-F238E27FC236}">
                <a16:creationId xmlns:a16="http://schemas.microsoft.com/office/drawing/2014/main" id="{BEAF4EB9-A4F2-3F88-E82A-BDD782BC3491}"/>
              </a:ext>
            </a:extLst>
          </p:cNvPr>
          <p:cNvGraphicFramePr>
            <a:graphicFrameLocks noGrp="1"/>
          </p:cNvGraphicFramePr>
          <p:nvPr>
            <p:ph idx="1"/>
            <p:extLst>
              <p:ext uri="{D42A27DB-BD31-4B8C-83A1-F6EECF244321}">
                <p14:modId xmlns:p14="http://schemas.microsoft.com/office/powerpoint/2010/main" val="2409862594"/>
              </p:ext>
            </p:extLst>
          </p:nvPr>
        </p:nvGraphicFramePr>
        <p:xfrm>
          <a:off x="786581" y="1835361"/>
          <a:ext cx="10567219" cy="43416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4079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a:t>Feature Importance Analysis</a:t>
            </a:r>
            <a:endParaRPr lang="en-US" sz="7200" dirty="0"/>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a graph&#10;&#10;Description automatically generated with medium confidence">
            <a:extLst>
              <a:ext uri="{FF2B5EF4-FFF2-40B4-BE49-F238E27FC236}">
                <a16:creationId xmlns:a16="http://schemas.microsoft.com/office/drawing/2014/main" id="{5A9C83ED-C8A3-8AF0-89EC-F23464071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086" y="1911493"/>
            <a:ext cx="9872492" cy="4787080"/>
          </a:xfrm>
          <a:prstGeom prst="rect">
            <a:avLst/>
          </a:prstGeom>
        </p:spPr>
      </p:pic>
    </p:spTree>
    <p:extLst>
      <p:ext uri="{BB962C8B-B14F-4D97-AF65-F5344CB8AC3E}">
        <p14:creationId xmlns:p14="http://schemas.microsoft.com/office/powerpoint/2010/main" val="3744802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dirty="0"/>
              <a:t>Model Evaluation and Metrics</a:t>
            </a:r>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4">
            <a:extLst>
              <a:ext uri="{FF2B5EF4-FFF2-40B4-BE49-F238E27FC236}">
                <a16:creationId xmlns:a16="http://schemas.microsoft.com/office/drawing/2014/main" id="{61324084-AAC8-0212-F3C1-F1D785AA06D5}"/>
              </a:ext>
            </a:extLst>
          </p:cNvPr>
          <p:cNvGraphicFramePr>
            <a:graphicFrameLocks noGrp="1"/>
          </p:cNvGraphicFramePr>
          <p:nvPr>
            <p:ph idx="1"/>
            <p:extLst>
              <p:ext uri="{D42A27DB-BD31-4B8C-83A1-F6EECF244321}">
                <p14:modId xmlns:p14="http://schemas.microsoft.com/office/powerpoint/2010/main" val="778740618"/>
              </p:ext>
            </p:extLst>
          </p:nvPr>
        </p:nvGraphicFramePr>
        <p:xfrm>
          <a:off x="678723" y="2444803"/>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3152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dirty="0"/>
              <a:t>Results</a:t>
            </a:r>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8EEB58D-0CEF-9316-89DA-A94AFBA5A0DD}"/>
              </a:ext>
            </a:extLst>
          </p:cNvPr>
          <p:cNvSpPr txBox="1"/>
          <p:nvPr/>
        </p:nvSpPr>
        <p:spPr>
          <a:xfrm>
            <a:off x="576072" y="2040183"/>
            <a:ext cx="9855322" cy="369332"/>
          </a:xfrm>
          <a:prstGeom prst="rect">
            <a:avLst/>
          </a:prstGeom>
          <a:noFill/>
        </p:spPr>
        <p:txBody>
          <a:bodyPr wrap="square">
            <a:spAutoFit/>
          </a:bodyPr>
          <a:lstStyle/>
          <a:p>
            <a:pPr lvl="0">
              <a:lnSpc>
                <a:spcPct val="100000"/>
              </a:lnSpc>
            </a:pPr>
            <a:r>
              <a:rPr lang="en-US" sz="1800" b="0" dirty="0">
                <a:latin typeface="Times New Roman" panose="02020603050405020304" pitchFamily="18" charset="0"/>
                <a:cs typeface="Times New Roman" panose="02020603050405020304" pitchFamily="18" charset="0"/>
              </a:rPr>
              <a:t>To generate these results we use 2500055 </a:t>
            </a:r>
            <a:r>
              <a:rPr lang="en-US" dirty="0">
                <a:latin typeface="Times New Roman" panose="02020603050405020304" pitchFamily="18" charset="0"/>
                <a:cs typeface="Times New Roman" panose="02020603050405020304" pitchFamily="18" charset="0"/>
              </a:rPr>
              <a:t>viral </a:t>
            </a:r>
            <a:r>
              <a:rPr lang="en-US" sz="1800" b="0" dirty="0">
                <a:latin typeface="Times New Roman" panose="02020603050405020304" pitchFamily="18" charset="0"/>
                <a:cs typeface="Times New Roman" panose="02020603050405020304" pitchFamily="18" charset="0"/>
              </a:rPr>
              <a:t>sequences and 407 features.</a:t>
            </a:r>
          </a:p>
        </p:txBody>
      </p:sp>
      <p:pic>
        <p:nvPicPr>
          <p:cNvPr id="6" name="Picture 5" descr="A graph of blue and white bars&#10;&#10;Description automatically generated">
            <a:extLst>
              <a:ext uri="{FF2B5EF4-FFF2-40B4-BE49-F238E27FC236}">
                <a16:creationId xmlns:a16="http://schemas.microsoft.com/office/drawing/2014/main" id="{CDDD6FC3-9DC2-2F57-A518-76B84BE3C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785" y="2409515"/>
            <a:ext cx="10881382" cy="4381931"/>
          </a:xfrm>
          <a:prstGeom prst="rect">
            <a:avLst/>
          </a:prstGeom>
        </p:spPr>
      </p:pic>
    </p:spTree>
    <p:extLst>
      <p:ext uri="{BB962C8B-B14F-4D97-AF65-F5344CB8AC3E}">
        <p14:creationId xmlns:p14="http://schemas.microsoft.com/office/powerpoint/2010/main" val="389593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692192-98B8-86BF-8056-88FC54D1EB73}"/>
            </a:ext>
          </a:extLst>
        </p:cNvPr>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FFD10139-3FA9-F54B-B27D-76E149E7A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A893F1-B3DA-FC7B-62E4-953CA266A96D}"/>
              </a:ext>
            </a:extLst>
          </p:cNvPr>
          <p:cNvSpPr>
            <a:spLocks noGrp="1"/>
          </p:cNvSpPr>
          <p:nvPr>
            <p:ph type="title"/>
          </p:nvPr>
        </p:nvSpPr>
        <p:spPr>
          <a:xfrm>
            <a:off x="576072" y="238539"/>
            <a:ext cx="11018520" cy="1434415"/>
          </a:xfrm>
        </p:spPr>
        <p:txBody>
          <a:bodyPr anchor="b">
            <a:normAutofit/>
          </a:bodyPr>
          <a:lstStyle/>
          <a:p>
            <a:r>
              <a:rPr lang="en-US" sz="7200" dirty="0"/>
              <a:t>Results</a:t>
            </a:r>
          </a:p>
        </p:txBody>
      </p:sp>
      <p:sp>
        <p:nvSpPr>
          <p:cNvPr id="55" name="Rectangle 6">
            <a:extLst>
              <a:ext uri="{FF2B5EF4-FFF2-40B4-BE49-F238E27FC236}">
                <a16:creationId xmlns:a16="http://schemas.microsoft.com/office/drawing/2014/main" id="{302B79E9-557C-1232-F4AD-E2FD40EB4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08E21EA-6394-CADE-2CAC-70AC93A35F39}"/>
              </a:ext>
            </a:extLst>
          </p:cNvPr>
          <p:cNvSpPr txBox="1"/>
          <p:nvPr/>
        </p:nvSpPr>
        <p:spPr>
          <a:xfrm>
            <a:off x="576072" y="2040183"/>
            <a:ext cx="9855322" cy="369332"/>
          </a:xfrm>
          <a:prstGeom prst="rect">
            <a:avLst/>
          </a:prstGeom>
          <a:noFill/>
        </p:spPr>
        <p:txBody>
          <a:bodyPr wrap="square">
            <a:spAutoFit/>
          </a:bodyPr>
          <a:lstStyle/>
          <a:p>
            <a:pPr lvl="0">
              <a:lnSpc>
                <a:spcPct val="100000"/>
              </a:lnSpc>
            </a:pPr>
            <a:r>
              <a:rPr lang="en-US" sz="1800" b="0" dirty="0">
                <a:latin typeface="Times New Roman" panose="02020603050405020304" pitchFamily="18" charset="0"/>
                <a:cs typeface="Times New Roman" panose="02020603050405020304" pitchFamily="18" charset="0"/>
              </a:rPr>
              <a:t>To generate these results we use 20,000 </a:t>
            </a:r>
            <a:r>
              <a:rPr lang="en-US" dirty="0">
                <a:latin typeface="Times New Roman" panose="02020603050405020304" pitchFamily="18" charset="0"/>
                <a:cs typeface="Times New Roman" panose="02020603050405020304" pitchFamily="18" charset="0"/>
              </a:rPr>
              <a:t>viral </a:t>
            </a:r>
            <a:r>
              <a:rPr lang="en-US" sz="1800" b="0" dirty="0">
                <a:latin typeface="Times New Roman" panose="02020603050405020304" pitchFamily="18" charset="0"/>
                <a:cs typeface="Times New Roman" panose="02020603050405020304" pitchFamily="18" charset="0"/>
              </a:rPr>
              <a:t>sequences and 407 features.</a:t>
            </a:r>
          </a:p>
        </p:txBody>
      </p:sp>
      <p:pic>
        <p:nvPicPr>
          <p:cNvPr id="6" name="Picture 5" descr="A blue bars with white text&#10;&#10;Description automatically generated with medium confidence">
            <a:extLst>
              <a:ext uri="{FF2B5EF4-FFF2-40B4-BE49-F238E27FC236}">
                <a16:creationId xmlns:a16="http://schemas.microsoft.com/office/drawing/2014/main" id="{45132823-8CC0-B84B-6DF7-8A8B5FF379ED}"/>
              </a:ext>
            </a:extLst>
          </p:cNvPr>
          <p:cNvPicPr>
            <a:picLocks noChangeAspect="1"/>
          </p:cNvPicPr>
          <p:nvPr/>
        </p:nvPicPr>
        <p:blipFill>
          <a:blip r:embed="rId2">
            <a:extLst>
              <a:ext uri="{28A0092B-C50C-407E-A947-70E740481C1C}">
                <a14:useLocalDpi xmlns:a14="http://schemas.microsoft.com/office/drawing/2010/main" val="0"/>
              </a:ext>
            </a:extLst>
          </a:blip>
          <a:srcRect l="8587" t="7992" r="7912"/>
          <a:stretch/>
        </p:blipFill>
        <p:spPr>
          <a:xfrm>
            <a:off x="576072" y="2409515"/>
            <a:ext cx="10723372" cy="4394640"/>
          </a:xfrm>
          <a:prstGeom prst="rect">
            <a:avLst/>
          </a:prstGeom>
        </p:spPr>
      </p:pic>
    </p:spTree>
    <p:extLst>
      <p:ext uri="{BB962C8B-B14F-4D97-AF65-F5344CB8AC3E}">
        <p14:creationId xmlns:p14="http://schemas.microsoft.com/office/powerpoint/2010/main" val="3664373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dirty="0" err="1"/>
              <a:t>SuGGESTIONS</a:t>
            </a:r>
            <a:r>
              <a:rPr lang="en-US" sz="7200" dirty="0"/>
              <a:t> </a:t>
            </a:r>
            <a:r>
              <a:rPr lang="en-US" sz="7200" dirty="0" err="1"/>
              <a:t>FROm</a:t>
            </a:r>
            <a:r>
              <a:rPr lang="en-US" sz="7200" dirty="0"/>
              <a:t> </a:t>
            </a:r>
            <a:r>
              <a:rPr lang="en-US" sz="7200" dirty="0" err="1"/>
              <a:t>Progess</a:t>
            </a:r>
            <a:r>
              <a:rPr lang="en-US" sz="7200" dirty="0"/>
              <a:t> Update-1</a:t>
            </a:r>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C7B4887B-59F3-6D15-D82C-F8D7E78BD99E}"/>
              </a:ext>
            </a:extLst>
          </p:cNvPr>
          <p:cNvGraphicFramePr>
            <a:graphicFrameLocks/>
          </p:cNvGraphicFramePr>
          <p:nvPr>
            <p:extLst>
              <p:ext uri="{D42A27DB-BD31-4B8C-83A1-F6EECF244321}">
                <p14:modId xmlns:p14="http://schemas.microsoft.com/office/powerpoint/2010/main" val="3440348943"/>
              </p:ext>
            </p:extLst>
          </p:nvPr>
        </p:nvGraphicFramePr>
        <p:xfrm>
          <a:off x="576072" y="1929781"/>
          <a:ext cx="11018520" cy="4747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3203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dirty="0"/>
              <a:t>Next Steps</a:t>
            </a:r>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C7B4887B-59F3-6D15-D82C-F8D7E78BD99E}"/>
              </a:ext>
            </a:extLst>
          </p:cNvPr>
          <p:cNvGraphicFramePr>
            <a:graphicFrameLocks/>
          </p:cNvGraphicFramePr>
          <p:nvPr>
            <p:extLst>
              <p:ext uri="{D42A27DB-BD31-4B8C-83A1-F6EECF244321}">
                <p14:modId xmlns:p14="http://schemas.microsoft.com/office/powerpoint/2010/main" val="1198304774"/>
              </p:ext>
            </p:extLst>
          </p:nvPr>
        </p:nvGraphicFramePr>
        <p:xfrm>
          <a:off x="576072" y="1929781"/>
          <a:ext cx="4802173" cy="4747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Object 6">
            <a:extLst>
              <a:ext uri="{FF2B5EF4-FFF2-40B4-BE49-F238E27FC236}">
                <a16:creationId xmlns:a16="http://schemas.microsoft.com/office/drawing/2014/main" id="{11DCFA62-3BD1-B223-19A7-4762D166AAD4}"/>
              </a:ext>
            </a:extLst>
          </p:cNvPr>
          <p:cNvGraphicFramePr>
            <a:graphicFrameLocks noChangeAspect="1"/>
          </p:cNvGraphicFramePr>
          <p:nvPr>
            <p:extLst>
              <p:ext uri="{D42A27DB-BD31-4B8C-83A1-F6EECF244321}">
                <p14:modId xmlns:p14="http://schemas.microsoft.com/office/powerpoint/2010/main" val="2729722965"/>
              </p:ext>
            </p:extLst>
          </p:nvPr>
        </p:nvGraphicFramePr>
        <p:xfrm>
          <a:off x="6091238" y="3424238"/>
          <a:ext cx="7937" cy="7937"/>
        </p:xfrm>
        <a:graphic>
          <a:graphicData uri="http://schemas.openxmlformats.org/presentationml/2006/ole">
            <mc:AlternateContent xmlns:mc="http://schemas.openxmlformats.org/markup-compatibility/2006">
              <mc:Choice xmlns:v="urn:schemas-microsoft-com:vml" Requires="v">
                <p:oleObj name="Wordpad Document" r:id="rId7" imgW="7655" imgH="7636" progId="WordPad.Document.1">
                  <p:embed/>
                </p:oleObj>
              </mc:Choice>
              <mc:Fallback>
                <p:oleObj name="Wordpad Document" r:id="rId7" imgW="7655" imgH="7636" progId="WordPad.Document.1">
                  <p:embed/>
                  <p:pic>
                    <p:nvPicPr>
                      <p:cNvPr id="7" name="Object 6">
                        <a:extLst>
                          <a:ext uri="{FF2B5EF4-FFF2-40B4-BE49-F238E27FC236}">
                            <a16:creationId xmlns:a16="http://schemas.microsoft.com/office/drawing/2014/main" id="{11DCFA62-3BD1-B223-19A7-4762D166AAD4}"/>
                          </a:ext>
                        </a:extLst>
                      </p:cNvPr>
                      <p:cNvPicPr/>
                      <p:nvPr/>
                    </p:nvPicPr>
                    <p:blipFill>
                      <a:blip r:embed="rId8"/>
                      <a:stretch>
                        <a:fillRect/>
                      </a:stretch>
                    </p:blipFill>
                    <p:spPr>
                      <a:xfrm>
                        <a:off x="6091238" y="3424238"/>
                        <a:ext cx="7937" cy="7937"/>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950723FF-087D-65D4-1A4B-E1A7F10B74EC}"/>
              </a:ext>
            </a:extLst>
          </p:cNvPr>
          <p:cNvGraphicFramePr>
            <a:graphicFrameLocks noChangeAspect="1"/>
          </p:cNvGraphicFramePr>
          <p:nvPr>
            <p:extLst>
              <p:ext uri="{D42A27DB-BD31-4B8C-83A1-F6EECF244321}">
                <p14:modId xmlns:p14="http://schemas.microsoft.com/office/powerpoint/2010/main" val="2520829831"/>
              </p:ext>
            </p:extLst>
          </p:nvPr>
        </p:nvGraphicFramePr>
        <p:xfrm>
          <a:off x="6585822" y="2275907"/>
          <a:ext cx="4664075" cy="4443513"/>
        </p:xfrm>
        <a:graphic>
          <a:graphicData uri="http://schemas.openxmlformats.org/presentationml/2006/ole">
            <mc:AlternateContent xmlns:mc="http://schemas.openxmlformats.org/markup-compatibility/2006">
              <mc:Choice xmlns:v="urn:schemas-microsoft-com:vml" Requires="v">
                <p:oleObj name="Acrobat Document" r:id="rId9" imgW="4663440" imgH="6034757" progId="Acrobat.Document.DC">
                  <p:embed/>
                </p:oleObj>
              </mc:Choice>
              <mc:Fallback>
                <p:oleObj name="Acrobat Document" r:id="rId9" imgW="4663440" imgH="6034757" progId="Acrobat.Document.DC">
                  <p:embed/>
                  <p:pic>
                    <p:nvPicPr>
                      <p:cNvPr id="4" name="Object 3">
                        <a:extLst>
                          <a:ext uri="{FF2B5EF4-FFF2-40B4-BE49-F238E27FC236}">
                            <a16:creationId xmlns:a16="http://schemas.microsoft.com/office/drawing/2014/main" id="{950723FF-087D-65D4-1A4B-E1A7F10B74EC}"/>
                          </a:ext>
                        </a:extLst>
                      </p:cNvPr>
                      <p:cNvPicPr/>
                      <p:nvPr/>
                    </p:nvPicPr>
                    <p:blipFill>
                      <a:blip r:embed="rId10"/>
                      <a:stretch>
                        <a:fillRect/>
                      </a:stretch>
                    </p:blipFill>
                    <p:spPr>
                      <a:xfrm>
                        <a:off x="6585822" y="2275907"/>
                        <a:ext cx="4664075" cy="4443513"/>
                      </a:xfrm>
                      <a:prstGeom prst="rect">
                        <a:avLst/>
                      </a:prstGeom>
                    </p:spPr>
                  </p:pic>
                </p:oleObj>
              </mc:Fallback>
            </mc:AlternateContent>
          </a:graphicData>
        </a:graphic>
      </p:graphicFrame>
    </p:spTree>
    <p:extLst>
      <p:ext uri="{BB962C8B-B14F-4D97-AF65-F5344CB8AC3E}">
        <p14:creationId xmlns:p14="http://schemas.microsoft.com/office/powerpoint/2010/main" val="3684362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dirty="0"/>
              <a:t>Conclusion</a:t>
            </a:r>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Content Placeholder 4">
            <a:extLst>
              <a:ext uri="{FF2B5EF4-FFF2-40B4-BE49-F238E27FC236}">
                <a16:creationId xmlns:a16="http://schemas.microsoft.com/office/drawing/2014/main" id="{A1461CC3-D3F0-8059-EABC-A1ABEBA73C3E}"/>
              </a:ext>
            </a:extLst>
          </p:cNvPr>
          <p:cNvGraphicFramePr>
            <a:graphicFrameLocks noGrp="1"/>
          </p:cNvGraphicFramePr>
          <p:nvPr>
            <p:ph idx="1"/>
            <p:extLst>
              <p:ext uri="{D42A27DB-BD31-4B8C-83A1-F6EECF244321}">
                <p14:modId xmlns:p14="http://schemas.microsoft.com/office/powerpoint/2010/main" val="3807481914"/>
              </p:ext>
            </p:extLst>
          </p:nvPr>
        </p:nvGraphicFramePr>
        <p:xfrm>
          <a:off x="576072" y="1692840"/>
          <a:ext cx="11018520" cy="4929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5504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a:t>Introduction and Objectives</a:t>
            </a:r>
          </a:p>
        </p:txBody>
      </p:sp>
      <p:sp>
        <p:nvSpPr>
          <p:cNvPr id="4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2">
            <a:extLst>
              <a:ext uri="{FF2B5EF4-FFF2-40B4-BE49-F238E27FC236}">
                <a16:creationId xmlns:a16="http://schemas.microsoft.com/office/drawing/2014/main" id="{422CD889-B10C-5E89-F2A5-FF4DF131CC9A}"/>
              </a:ext>
            </a:extLst>
          </p:cNvPr>
          <p:cNvGraphicFramePr>
            <a:graphicFrameLocks/>
          </p:cNvGraphicFramePr>
          <p:nvPr>
            <p:extLst>
              <p:ext uri="{D42A27DB-BD31-4B8C-83A1-F6EECF244321}">
                <p14:modId xmlns:p14="http://schemas.microsoft.com/office/powerpoint/2010/main" val="1943809677"/>
              </p:ext>
            </p:extLst>
          </p:nvPr>
        </p:nvGraphicFramePr>
        <p:xfrm>
          <a:off x="597408" y="2034344"/>
          <a:ext cx="10997184" cy="46833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2888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1" name="Rectangle 4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8000"/>
              <a:t>Thankyou</a:t>
            </a:r>
          </a:p>
        </p:txBody>
      </p:sp>
      <p:sp>
        <p:nvSpPr>
          <p:cNvPr id="42"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1EDAF2"/>
          </a:solidFill>
          <a:ln w="38100" cap="rnd">
            <a:solidFill>
              <a:srgbClr val="1EDAF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ultiple blue virus organisms">
            <a:extLst>
              <a:ext uri="{FF2B5EF4-FFF2-40B4-BE49-F238E27FC236}">
                <a16:creationId xmlns:a16="http://schemas.microsoft.com/office/drawing/2014/main" id="{1A618062-A637-9F22-A8A3-67D040B307B8}"/>
              </a:ext>
            </a:extLst>
          </p:cNvPr>
          <p:cNvPicPr>
            <a:picLocks noChangeAspect="1"/>
          </p:cNvPicPr>
          <p:nvPr/>
        </p:nvPicPr>
        <p:blipFill>
          <a:blip r:embed="rId3">
            <a:extLst>
              <a:ext uri="{28A0092B-C50C-407E-A947-70E740481C1C}">
                <a14:useLocalDpi xmlns:a14="http://schemas.microsoft.com/office/drawing/2010/main" val="0"/>
              </a:ext>
            </a:extLst>
          </a:blip>
          <a:srcRect l="15560" r="2802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51727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a:t>Relevance to Problem Statement</a:t>
            </a:r>
            <a:endParaRPr lang="en-US" sz="7200" dirty="0"/>
          </a:p>
        </p:txBody>
      </p:sp>
      <p:sp>
        <p:nvSpPr>
          <p:cNvPr id="4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D8FFDDEA-3CD0-57E5-3FDF-1B1C0B12FA08}"/>
              </a:ext>
            </a:extLst>
          </p:cNvPr>
          <p:cNvGraphicFramePr>
            <a:graphicFrameLocks/>
          </p:cNvGraphicFramePr>
          <p:nvPr>
            <p:extLst>
              <p:ext uri="{D42A27DB-BD31-4B8C-83A1-F6EECF244321}">
                <p14:modId xmlns:p14="http://schemas.microsoft.com/office/powerpoint/2010/main" val="2829533381"/>
              </p:ext>
            </p:extLst>
          </p:nvPr>
        </p:nvGraphicFramePr>
        <p:xfrm>
          <a:off x="838200" y="1956618"/>
          <a:ext cx="10515600" cy="4689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4080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a:t>Data</a:t>
            </a:r>
            <a:endParaRPr lang="en-US" sz="7200" dirty="0"/>
          </a:p>
        </p:txBody>
      </p:sp>
      <p:sp>
        <p:nvSpPr>
          <p:cNvPr id="4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9B7AF1F9-2032-7028-3B2D-6ED15A34D321}"/>
              </a:ext>
            </a:extLst>
          </p:cNvPr>
          <p:cNvGraphicFramePr>
            <a:graphicFrameLocks noGrp="1"/>
          </p:cNvGraphicFramePr>
          <p:nvPr>
            <p:ph idx="1"/>
            <p:extLst>
              <p:ext uri="{D42A27DB-BD31-4B8C-83A1-F6EECF244321}">
                <p14:modId xmlns:p14="http://schemas.microsoft.com/office/powerpoint/2010/main" val="401227939"/>
              </p:ext>
            </p:extLst>
          </p:nvPr>
        </p:nvGraphicFramePr>
        <p:xfrm>
          <a:off x="1420220" y="1944186"/>
          <a:ext cx="10951122" cy="4898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3390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a:t>Features Extracted for Modeling</a:t>
            </a:r>
            <a:endParaRPr lang="en-US" sz="7200" dirty="0"/>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54AE8357-4421-547F-49CC-119815EC4294}"/>
              </a:ext>
            </a:extLst>
          </p:cNvPr>
          <p:cNvGraphicFramePr>
            <a:graphicFrameLocks/>
          </p:cNvGraphicFramePr>
          <p:nvPr>
            <p:extLst>
              <p:ext uri="{D42A27DB-BD31-4B8C-83A1-F6EECF244321}">
                <p14:modId xmlns:p14="http://schemas.microsoft.com/office/powerpoint/2010/main" val="351401968"/>
              </p:ext>
            </p:extLst>
          </p:nvPr>
        </p:nvGraphicFramePr>
        <p:xfrm>
          <a:off x="576072" y="1929781"/>
          <a:ext cx="11018520" cy="4747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1214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a:t>Features Extracted for Modeling</a:t>
            </a:r>
            <a:endParaRPr lang="en-US" sz="7200" dirty="0"/>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54AE8357-4421-547F-49CC-119815EC4294}"/>
              </a:ext>
            </a:extLst>
          </p:cNvPr>
          <p:cNvGraphicFramePr>
            <a:graphicFrameLocks/>
          </p:cNvGraphicFramePr>
          <p:nvPr>
            <p:extLst>
              <p:ext uri="{D42A27DB-BD31-4B8C-83A1-F6EECF244321}">
                <p14:modId xmlns:p14="http://schemas.microsoft.com/office/powerpoint/2010/main" val="2643561753"/>
              </p:ext>
            </p:extLst>
          </p:nvPr>
        </p:nvGraphicFramePr>
        <p:xfrm>
          <a:off x="576072" y="1929781"/>
          <a:ext cx="11018520" cy="4747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232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a:t>Features Extracted for Modeling</a:t>
            </a:r>
            <a:endParaRPr lang="en-US" sz="7200" dirty="0"/>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54AE8357-4421-547F-49CC-119815EC4294}"/>
              </a:ext>
            </a:extLst>
          </p:cNvPr>
          <p:cNvGraphicFramePr>
            <a:graphicFrameLocks/>
          </p:cNvGraphicFramePr>
          <p:nvPr>
            <p:extLst>
              <p:ext uri="{D42A27DB-BD31-4B8C-83A1-F6EECF244321}">
                <p14:modId xmlns:p14="http://schemas.microsoft.com/office/powerpoint/2010/main" val="1042411112"/>
              </p:ext>
            </p:extLst>
          </p:nvPr>
        </p:nvGraphicFramePr>
        <p:xfrm>
          <a:off x="576072" y="1929781"/>
          <a:ext cx="11018520" cy="4747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0410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a:t>Features Extracted for Modeling</a:t>
            </a:r>
            <a:endParaRPr lang="en-US" sz="7200" dirty="0"/>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54AE8357-4421-547F-49CC-119815EC4294}"/>
              </a:ext>
            </a:extLst>
          </p:cNvPr>
          <p:cNvGraphicFramePr>
            <a:graphicFrameLocks/>
          </p:cNvGraphicFramePr>
          <p:nvPr>
            <p:extLst>
              <p:ext uri="{D42A27DB-BD31-4B8C-83A1-F6EECF244321}">
                <p14:modId xmlns:p14="http://schemas.microsoft.com/office/powerpoint/2010/main" val="94816090"/>
              </p:ext>
            </p:extLst>
          </p:nvPr>
        </p:nvGraphicFramePr>
        <p:xfrm>
          <a:off x="576072" y="1929781"/>
          <a:ext cx="11018520" cy="4747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716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a:t>Features Extracted for Modeling</a:t>
            </a:r>
            <a:endParaRPr lang="en-US" sz="7200" dirty="0"/>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54AE8357-4421-547F-49CC-119815EC4294}"/>
              </a:ext>
            </a:extLst>
          </p:cNvPr>
          <p:cNvGraphicFramePr>
            <a:graphicFrameLocks/>
          </p:cNvGraphicFramePr>
          <p:nvPr>
            <p:extLst>
              <p:ext uri="{D42A27DB-BD31-4B8C-83A1-F6EECF244321}">
                <p14:modId xmlns:p14="http://schemas.microsoft.com/office/powerpoint/2010/main" val="1938582243"/>
              </p:ext>
            </p:extLst>
          </p:nvPr>
        </p:nvGraphicFramePr>
        <p:xfrm>
          <a:off x="576072" y="1929781"/>
          <a:ext cx="11018520" cy="4747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802963"/>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350</TotalTime>
  <Words>1923</Words>
  <Application>Microsoft Office PowerPoint</Application>
  <PresentationFormat>Widescreen</PresentationFormat>
  <Paragraphs>130</Paragraphs>
  <Slides>20</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20</vt:i4>
      </vt:variant>
    </vt:vector>
  </HeadingPairs>
  <TitlesOfParts>
    <vt:vector size="28" baseType="lpstr">
      <vt:lpstr>Aptos</vt:lpstr>
      <vt:lpstr>Arial</vt:lpstr>
      <vt:lpstr>The Hand Bold</vt:lpstr>
      <vt:lpstr>The Serif Hand Black</vt:lpstr>
      <vt:lpstr>Times New Roman</vt:lpstr>
      <vt:lpstr>SketchyVTI</vt:lpstr>
      <vt:lpstr>Wordpad Document</vt:lpstr>
      <vt:lpstr>Acrobat Document</vt:lpstr>
      <vt:lpstr>Combining Machine Learning, Deep Learning, and Graph-Based Models for Detecting Novel Pathogens</vt:lpstr>
      <vt:lpstr>Introduction and Objectives</vt:lpstr>
      <vt:lpstr>Relevance to Problem Statement</vt:lpstr>
      <vt:lpstr>Data</vt:lpstr>
      <vt:lpstr>Features Extracted for Modeling</vt:lpstr>
      <vt:lpstr>Features Extracted for Modeling</vt:lpstr>
      <vt:lpstr>Features Extracted for Modeling</vt:lpstr>
      <vt:lpstr>Features Extracted for Modeling</vt:lpstr>
      <vt:lpstr>Features Extracted for Modeling</vt:lpstr>
      <vt:lpstr>Features Extracted for Modeling (Example)</vt:lpstr>
      <vt:lpstr>Model Architectures</vt:lpstr>
      <vt:lpstr>Feature Importance Analysis</vt:lpstr>
      <vt:lpstr>Feature Importance Analysis</vt:lpstr>
      <vt:lpstr>Model Evaluation and Metrics</vt:lpstr>
      <vt:lpstr>Results</vt:lpstr>
      <vt:lpstr>Results</vt:lpstr>
      <vt:lpstr>SuGGESTIONS FROm Progess Update-1</vt:lpstr>
      <vt:lpstr>Next Steps</vt:lpstr>
      <vt:lpstr>Conclusion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baddam neha</dc:creator>
  <cp:lastModifiedBy>baddam neha</cp:lastModifiedBy>
  <cp:revision>2</cp:revision>
  <dcterms:created xsi:type="dcterms:W3CDTF">2024-10-12T18:54:20Z</dcterms:created>
  <dcterms:modified xsi:type="dcterms:W3CDTF">2024-11-27T17:30:53Z</dcterms:modified>
</cp:coreProperties>
</file>